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3"/>
    <p:sldId id="278" r:id="rId4"/>
    <p:sldId id="279" r:id="rId5"/>
    <p:sldId id="257" r:id="rId6"/>
    <p:sldId id="259" r:id="rId7"/>
    <p:sldId id="260" r:id="rId8"/>
    <p:sldId id="280" r:id="rId9"/>
    <p:sldId id="263" r:id="rId10"/>
    <p:sldId id="270" r:id="rId11"/>
    <p:sldId id="281" r:id="rId12"/>
    <p:sldId id="264" r:id="rId13"/>
    <p:sldId id="265" r:id="rId14"/>
    <p:sldId id="282" r:id="rId15"/>
    <p:sldId id="268" r:id="rId16"/>
    <p:sldId id="285" r:id="rId17"/>
    <p:sldId id="277" r:id="rId18"/>
  </p:sldIdLst>
  <p:sldSz cx="9144000" cy="514223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5DF"/>
    <a:srgbClr val="232A34"/>
    <a:srgbClr val="F6F2C1"/>
    <a:srgbClr val="BD0B18"/>
    <a:srgbClr val="D50D1B"/>
    <a:srgbClr val="F33644"/>
    <a:srgbClr val="EAEAEA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99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24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/>
              <a:t>Click to edit Master </a:t>
            </a:r>
            <a:r>
              <a:rPr lang="zh-CN" altLang="zh-CN" dirty="0"/>
              <a:t>text</a:t>
            </a:r>
            <a:r>
              <a:rPr lang="zh-CN" altLang="en-US"/>
              <a:t> style</a:t>
            </a:r>
            <a:endParaRPr lang="zh-CN" altLang="en-US"/>
          </a:p>
          <a:p>
            <a:pPr lvl="1" indent="-285750"/>
            <a:r>
              <a:rPr lang="zh-CN" altLang="en-US"/>
              <a:t>Second level</a:t>
            </a:r>
            <a:endParaRPr lang="zh-CN" altLang="en-US"/>
          </a:p>
          <a:p>
            <a:pPr lvl="2" indent="-228600"/>
            <a:r>
              <a:rPr lang="zh-CN" altLang="en-US"/>
              <a:t>Third level</a:t>
            </a:r>
            <a:endParaRPr lang="zh-CN" altLang="en-US"/>
          </a:p>
          <a:p>
            <a:pPr lvl="3" indent="-228600"/>
            <a:r>
              <a:rPr lang="zh-CN" altLang="en-US"/>
              <a:t>Fourth level</a:t>
            </a:r>
            <a:endParaRPr lang="zh-CN" altLang="en-US"/>
          </a:p>
          <a:p>
            <a:pPr lvl="4" indent="-228600"/>
            <a:r>
              <a:rPr lang="zh-CN" altLang="en-US"/>
              <a:t>Fifth level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3125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3125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3125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jpe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4098" name="组合 10241"/>
          <p:cNvGrpSpPr/>
          <p:nvPr/>
        </p:nvGrpSpPr>
        <p:grpSpPr>
          <a:xfrm>
            <a:off x="0" y="3678238"/>
            <a:ext cx="9144000" cy="1463675"/>
            <a:chOff x="0" y="0"/>
            <a:chExt cx="6138" cy="982"/>
          </a:xfrm>
        </p:grpSpPr>
        <p:sp>
          <p:nvSpPr>
            <p:cNvPr id="4099" name="任意多边形 10242"/>
            <p:cNvSpPr/>
            <p:nvPr/>
          </p:nvSpPr>
          <p:spPr>
            <a:xfrm>
              <a:off x="3043" y="44"/>
              <a:ext cx="202" cy="208"/>
            </a:xfrm>
            <a:custGeom>
              <a:avLst/>
              <a:gdLst/>
              <a:ahLst/>
              <a:cxnLst/>
              <a:pathLst>
                <a:path w="202" h="208">
                  <a:moveTo>
                    <a:pt x="202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202" y="0"/>
                  </a:lnTo>
                  <a:lnTo>
                    <a:pt x="160" y="102"/>
                  </a:lnTo>
                  <a:lnTo>
                    <a:pt x="202" y="208"/>
                  </a:lnTo>
                  <a:close/>
                </a:path>
              </a:pathLst>
            </a:custGeom>
            <a:solidFill>
              <a:srgbClr val="3693A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00" name="矩形 10243"/>
            <p:cNvSpPr/>
            <p:nvPr/>
          </p:nvSpPr>
          <p:spPr>
            <a:xfrm>
              <a:off x="2887" y="0"/>
              <a:ext cx="220" cy="212"/>
            </a:xfrm>
            <a:prstGeom prst="rect">
              <a:avLst/>
            </a:prstGeom>
            <a:solidFill>
              <a:srgbClr val="6EC6E0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101" name="任意多边形 10244"/>
            <p:cNvSpPr/>
            <p:nvPr/>
          </p:nvSpPr>
          <p:spPr>
            <a:xfrm>
              <a:off x="3043" y="212"/>
              <a:ext cx="64" cy="40"/>
            </a:xfrm>
            <a:custGeom>
              <a:avLst/>
              <a:gdLst/>
              <a:ahLst/>
              <a:cxnLst/>
              <a:pathLst>
                <a:path w="64" h="40">
                  <a:moveTo>
                    <a:pt x="64" y="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0778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02" name="矩形 10245"/>
            <p:cNvSpPr/>
            <p:nvPr/>
          </p:nvSpPr>
          <p:spPr>
            <a:xfrm>
              <a:off x="2863" y="0"/>
              <a:ext cx="26" cy="545"/>
            </a:xfrm>
            <a:prstGeom prst="rect">
              <a:avLst/>
            </a:prstGeom>
            <a:solidFill>
              <a:srgbClr val="F6F2C1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103" name="任意多边形 10246"/>
            <p:cNvSpPr/>
            <p:nvPr/>
          </p:nvSpPr>
          <p:spPr>
            <a:xfrm>
              <a:off x="1598" y="713"/>
              <a:ext cx="402" cy="269"/>
            </a:xfrm>
            <a:custGeom>
              <a:avLst/>
              <a:gdLst/>
              <a:ahLst/>
              <a:cxnLst/>
              <a:pathLst>
                <a:path w="402" h="269">
                  <a:moveTo>
                    <a:pt x="0" y="269"/>
                  </a:moveTo>
                  <a:lnTo>
                    <a:pt x="280" y="0"/>
                  </a:lnTo>
                  <a:lnTo>
                    <a:pt x="402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04" name="任意多边形 10247"/>
            <p:cNvSpPr/>
            <p:nvPr/>
          </p:nvSpPr>
          <p:spPr>
            <a:xfrm>
              <a:off x="1389" y="655"/>
              <a:ext cx="373" cy="327"/>
            </a:xfrm>
            <a:custGeom>
              <a:avLst/>
              <a:gdLst/>
              <a:ahLst/>
              <a:cxnLst/>
              <a:pathLst>
                <a:path w="373" h="327">
                  <a:moveTo>
                    <a:pt x="24" y="279"/>
                  </a:moveTo>
                  <a:lnTo>
                    <a:pt x="265" y="0"/>
                  </a:lnTo>
                  <a:lnTo>
                    <a:pt x="373" y="327"/>
                  </a:lnTo>
                  <a:lnTo>
                    <a:pt x="0" y="327"/>
                  </a:lnTo>
                  <a:lnTo>
                    <a:pt x="24" y="279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05" name="任意多边形 10248"/>
            <p:cNvSpPr/>
            <p:nvPr/>
          </p:nvSpPr>
          <p:spPr>
            <a:xfrm>
              <a:off x="1654" y="655"/>
              <a:ext cx="254" cy="327"/>
            </a:xfrm>
            <a:custGeom>
              <a:avLst/>
              <a:gdLst/>
              <a:ahLst/>
              <a:cxnLst/>
              <a:pathLst>
                <a:path w="254" h="327">
                  <a:moveTo>
                    <a:pt x="0" y="0"/>
                  </a:moveTo>
                  <a:lnTo>
                    <a:pt x="254" y="327"/>
                  </a:lnTo>
                  <a:lnTo>
                    <a:pt x="108" y="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313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06" name="任意多边形 10249"/>
            <p:cNvSpPr/>
            <p:nvPr/>
          </p:nvSpPr>
          <p:spPr>
            <a:xfrm>
              <a:off x="0" y="709"/>
              <a:ext cx="1389" cy="273"/>
            </a:xfrm>
            <a:custGeom>
              <a:avLst/>
              <a:gdLst/>
              <a:ahLst/>
              <a:cxnLst/>
              <a:pathLst>
                <a:path w="1389" h="273">
                  <a:moveTo>
                    <a:pt x="1303" y="227"/>
                  </a:moveTo>
                  <a:lnTo>
                    <a:pt x="1343" y="171"/>
                  </a:lnTo>
                  <a:lnTo>
                    <a:pt x="1309" y="109"/>
                  </a:lnTo>
                  <a:lnTo>
                    <a:pt x="569" y="209"/>
                  </a:lnTo>
                  <a:lnTo>
                    <a:pt x="376" y="0"/>
                  </a:lnTo>
                  <a:lnTo>
                    <a:pt x="0" y="189"/>
                  </a:lnTo>
                  <a:lnTo>
                    <a:pt x="0" y="273"/>
                  </a:lnTo>
                  <a:lnTo>
                    <a:pt x="1339" y="273"/>
                  </a:lnTo>
                  <a:lnTo>
                    <a:pt x="1389" y="237"/>
                  </a:lnTo>
                  <a:lnTo>
                    <a:pt x="1303" y="227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07" name="任意多边形 10250"/>
            <p:cNvSpPr/>
            <p:nvPr/>
          </p:nvSpPr>
          <p:spPr>
            <a:xfrm>
              <a:off x="1303" y="818"/>
              <a:ext cx="244" cy="164"/>
            </a:xfrm>
            <a:custGeom>
              <a:avLst/>
              <a:gdLst/>
              <a:ahLst/>
              <a:cxnLst/>
              <a:pathLst>
                <a:path w="244" h="164">
                  <a:moveTo>
                    <a:pt x="162" y="100"/>
                  </a:moveTo>
                  <a:lnTo>
                    <a:pt x="106" y="88"/>
                  </a:lnTo>
                  <a:lnTo>
                    <a:pt x="6" y="0"/>
                  </a:lnTo>
                  <a:lnTo>
                    <a:pt x="40" y="62"/>
                  </a:lnTo>
                  <a:lnTo>
                    <a:pt x="0" y="118"/>
                  </a:lnTo>
                  <a:lnTo>
                    <a:pt x="86" y="128"/>
                  </a:lnTo>
                  <a:lnTo>
                    <a:pt x="36" y="164"/>
                  </a:lnTo>
                  <a:lnTo>
                    <a:pt x="244" y="164"/>
                  </a:lnTo>
                  <a:lnTo>
                    <a:pt x="162" y="100"/>
                  </a:lnTo>
                  <a:close/>
                </a:path>
              </a:pathLst>
            </a:custGeom>
            <a:solidFill>
              <a:srgbClr val="F4313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08" name="任意多边形 10251"/>
            <p:cNvSpPr/>
            <p:nvPr/>
          </p:nvSpPr>
          <p:spPr>
            <a:xfrm>
              <a:off x="1878" y="713"/>
              <a:ext cx="278" cy="269"/>
            </a:xfrm>
            <a:custGeom>
              <a:avLst/>
              <a:gdLst/>
              <a:ahLst/>
              <a:cxnLst/>
              <a:pathLst>
                <a:path w="278" h="269">
                  <a:moveTo>
                    <a:pt x="0" y="0"/>
                  </a:moveTo>
                  <a:lnTo>
                    <a:pt x="150" y="201"/>
                  </a:lnTo>
                  <a:lnTo>
                    <a:pt x="192" y="175"/>
                  </a:lnTo>
                  <a:lnTo>
                    <a:pt x="278" y="269"/>
                  </a:lnTo>
                  <a:lnTo>
                    <a:pt x="122" y="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54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09" name="任意多边形 10252"/>
            <p:cNvSpPr/>
            <p:nvPr/>
          </p:nvSpPr>
          <p:spPr>
            <a:xfrm>
              <a:off x="2258" y="764"/>
              <a:ext cx="256" cy="218"/>
            </a:xfrm>
            <a:custGeom>
              <a:avLst/>
              <a:gdLst/>
              <a:ahLst/>
              <a:cxnLst/>
              <a:pathLst>
                <a:path w="256" h="218">
                  <a:moveTo>
                    <a:pt x="46" y="0"/>
                  </a:moveTo>
                  <a:lnTo>
                    <a:pt x="0" y="104"/>
                  </a:lnTo>
                  <a:lnTo>
                    <a:pt x="132" y="144"/>
                  </a:lnTo>
                  <a:lnTo>
                    <a:pt x="60" y="218"/>
                  </a:lnTo>
                  <a:lnTo>
                    <a:pt x="256" y="21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E374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10" name="任意多边形 10253"/>
            <p:cNvSpPr/>
            <p:nvPr/>
          </p:nvSpPr>
          <p:spPr>
            <a:xfrm>
              <a:off x="2070" y="764"/>
              <a:ext cx="320" cy="218"/>
            </a:xfrm>
            <a:custGeom>
              <a:avLst/>
              <a:gdLst/>
              <a:ahLst/>
              <a:cxnLst/>
              <a:pathLst>
                <a:path w="320" h="218">
                  <a:moveTo>
                    <a:pt x="188" y="104"/>
                  </a:moveTo>
                  <a:lnTo>
                    <a:pt x="234" y="0"/>
                  </a:lnTo>
                  <a:lnTo>
                    <a:pt x="0" y="124"/>
                  </a:lnTo>
                  <a:lnTo>
                    <a:pt x="86" y="218"/>
                  </a:lnTo>
                  <a:lnTo>
                    <a:pt x="248" y="218"/>
                  </a:lnTo>
                  <a:lnTo>
                    <a:pt x="320" y="144"/>
                  </a:lnTo>
                  <a:lnTo>
                    <a:pt x="188" y="104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11" name="任意多边形 10254"/>
            <p:cNvSpPr/>
            <p:nvPr/>
          </p:nvSpPr>
          <p:spPr>
            <a:xfrm>
              <a:off x="3001" y="657"/>
              <a:ext cx="478" cy="325"/>
            </a:xfrm>
            <a:custGeom>
              <a:avLst/>
              <a:gdLst/>
              <a:ahLst/>
              <a:cxnLst/>
              <a:pathLst>
                <a:path w="239" h="162">
                  <a:moveTo>
                    <a:pt x="112" y="97"/>
                  </a:moveTo>
                  <a:cubicBezTo>
                    <a:pt x="141" y="80"/>
                    <a:pt x="141" y="80"/>
                    <a:pt x="141" y="8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0" y="162"/>
                    <a:pt x="236" y="131"/>
                    <a:pt x="237" y="131"/>
                  </a:cubicBezTo>
                  <a:cubicBezTo>
                    <a:pt x="239" y="131"/>
                    <a:pt x="112" y="97"/>
                    <a:pt x="112" y="97"/>
                  </a:cubicBez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12" name="任意多边形 10255"/>
            <p:cNvSpPr/>
            <p:nvPr/>
          </p:nvSpPr>
          <p:spPr>
            <a:xfrm>
              <a:off x="3139" y="657"/>
              <a:ext cx="529" cy="325"/>
            </a:xfrm>
            <a:custGeom>
              <a:avLst/>
              <a:gdLst/>
              <a:ahLst/>
              <a:cxnLst/>
              <a:pathLst>
                <a:path w="264" h="162">
                  <a:moveTo>
                    <a:pt x="0" y="0"/>
                  </a:moveTo>
                  <a:cubicBezTo>
                    <a:pt x="72" y="80"/>
                    <a:pt x="72" y="80"/>
                    <a:pt x="72" y="80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3" y="97"/>
                    <a:pt x="170" y="131"/>
                    <a:pt x="168" y="131"/>
                  </a:cubicBezTo>
                  <a:cubicBezTo>
                    <a:pt x="167" y="131"/>
                    <a:pt x="121" y="162"/>
                    <a:pt x="121" y="162"/>
                  </a:cubicBezTo>
                  <a:cubicBezTo>
                    <a:pt x="264" y="162"/>
                    <a:pt x="264" y="162"/>
                    <a:pt x="264" y="1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374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13" name="任意多边形 10256"/>
            <p:cNvSpPr/>
            <p:nvPr/>
          </p:nvSpPr>
          <p:spPr>
            <a:xfrm>
              <a:off x="4226" y="585"/>
              <a:ext cx="368" cy="397"/>
            </a:xfrm>
            <a:custGeom>
              <a:avLst/>
              <a:gdLst/>
              <a:ahLst/>
              <a:cxnLst/>
              <a:pathLst>
                <a:path w="184" h="198">
                  <a:moveTo>
                    <a:pt x="0" y="0"/>
                  </a:moveTo>
                  <a:cubicBezTo>
                    <a:pt x="0" y="0"/>
                    <a:pt x="46" y="104"/>
                    <a:pt x="46" y="108"/>
                  </a:cubicBezTo>
                  <a:cubicBezTo>
                    <a:pt x="45" y="111"/>
                    <a:pt x="36" y="154"/>
                    <a:pt x="36" y="154"/>
                  </a:cubicBezTo>
                  <a:cubicBezTo>
                    <a:pt x="101" y="198"/>
                    <a:pt x="101" y="198"/>
                    <a:pt x="101" y="198"/>
                  </a:cubicBezTo>
                  <a:cubicBezTo>
                    <a:pt x="184" y="198"/>
                    <a:pt x="184" y="198"/>
                    <a:pt x="184" y="1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374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14" name="任意多边形 10257"/>
            <p:cNvSpPr/>
            <p:nvPr/>
          </p:nvSpPr>
          <p:spPr>
            <a:xfrm>
              <a:off x="3549" y="585"/>
              <a:ext cx="879" cy="397"/>
            </a:xfrm>
            <a:custGeom>
              <a:avLst/>
              <a:gdLst/>
              <a:ahLst/>
              <a:cxnLst/>
              <a:pathLst>
                <a:path w="439" h="198">
                  <a:moveTo>
                    <a:pt x="384" y="108"/>
                  </a:moveTo>
                  <a:cubicBezTo>
                    <a:pt x="384" y="104"/>
                    <a:pt x="338" y="0"/>
                    <a:pt x="338" y="0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439" y="198"/>
                    <a:pt x="439" y="198"/>
                    <a:pt x="439" y="198"/>
                  </a:cubicBezTo>
                  <a:cubicBezTo>
                    <a:pt x="374" y="154"/>
                    <a:pt x="374" y="154"/>
                    <a:pt x="374" y="154"/>
                  </a:cubicBezTo>
                  <a:cubicBezTo>
                    <a:pt x="374" y="154"/>
                    <a:pt x="383" y="111"/>
                    <a:pt x="384" y="108"/>
                  </a:cubicBez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15" name="任意多边形 10258"/>
            <p:cNvSpPr/>
            <p:nvPr/>
          </p:nvSpPr>
          <p:spPr>
            <a:xfrm>
              <a:off x="4502" y="796"/>
              <a:ext cx="261" cy="186"/>
            </a:xfrm>
            <a:custGeom>
              <a:avLst/>
              <a:gdLst/>
              <a:ahLst/>
              <a:cxnLst/>
              <a:pathLst>
                <a:path w="261" h="186">
                  <a:moveTo>
                    <a:pt x="130" y="104"/>
                  </a:moveTo>
                  <a:lnTo>
                    <a:pt x="168" y="0"/>
                  </a:lnTo>
                  <a:lnTo>
                    <a:pt x="0" y="84"/>
                  </a:lnTo>
                  <a:lnTo>
                    <a:pt x="92" y="186"/>
                  </a:lnTo>
                  <a:lnTo>
                    <a:pt x="215" y="186"/>
                  </a:lnTo>
                  <a:lnTo>
                    <a:pt x="261" y="140"/>
                  </a:lnTo>
                  <a:lnTo>
                    <a:pt x="130" y="104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16" name="任意多边形 10259"/>
            <p:cNvSpPr/>
            <p:nvPr/>
          </p:nvSpPr>
          <p:spPr>
            <a:xfrm>
              <a:off x="4632" y="796"/>
              <a:ext cx="243" cy="186"/>
            </a:xfrm>
            <a:custGeom>
              <a:avLst/>
              <a:gdLst/>
              <a:ahLst/>
              <a:cxnLst/>
              <a:pathLst>
                <a:path w="243" h="186">
                  <a:moveTo>
                    <a:pt x="38" y="0"/>
                  </a:moveTo>
                  <a:lnTo>
                    <a:pt x="0" y="104"/>
                  </a:lnTo>
                  <a:lnTo>
                    <a:pt x="131" y="140"/>
                  </a:lnTo>
                  <a:lnTo>
                    <a:pt x="85" y="186"/>
                  </a:lnTo>
                  <a:lnTo>
                    <a:pt x="243" y="18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42E3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17" name="任意多边形 10260"/>
            <p:cNvSpPr/>
            <p:nvPr/>
          </p:nvSpPr>
          <p:spPr>
            <a:xfrm>
              <a:off x="4819" y="731"/>
              <a:ext cx="574" cy="251"/>
            </a:xfrm>
            <a:custGeom>
              <a:avLst/>
              <a:gdLst/>
              <a:ahLst/>
              <a:cxnLst/>
              <a:pathLst>
                <a:path w="574" h="251">
                  <a:moveTo>
                    <a:pt x="442" y="141"/>
                  </a:moveTo>
                  <a:lnTo>
                    <a:pt x="482" y="103"/>
                  </a:lnTo>
                  <a:lnTo>
                    <a:pt x="288" y="0"/>
                  </a:lnTo>
                  <a:lnTo>
                    <a:pt x="0" y="197"/>
                  </a:lnTo>
                  <a:lnTo>
                    <a:pt x="56" y="251"/>
                  </a:lnTo>
                  <a:lnTo>
                    <a:pt x="454" y="251"/>
                  </a:lnTo>
                  <a:lnTo>
                    <a:pt x="574" y="169"/>
                  </a:lnTo>
                  <a:lnTo>
                    <a:pt x="442" y="141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18" name="任意多边形 10261"/>
            <p:cNvSpPr/>
            <p:nvPr/>
          </p:nvSpPr>
          <p:spPr>
            <a:xfrm>
              <a:off x="5107" y="731"/>
              <a:ext cx="558" cy="251"/>
            </a:xfrm>
            <a:custGeom>
              <a:avLst/>
              <a:gdLst/>
              <a:ahLst/>
              <a:cxnLst/>
              <a:pathLst>
                <a:path w="558" h="251">
                  <a:moveTo>
                    <a:pt x="388" y="113"/>
                  </a:moveTo>
                  <a:lnTo>
                    <a:pt x="0" y="0"/>
                  </a:lnTo>
                  <a:lnTo>
                    <a:pt x="194" y="103"/>
                  </a:lnTo>
                  <a:lnTo>
                    <a:pt x="154" y="141"/>
                  </a:lnTo>
                  <a:lnTo>
                    <a:pt x="286" y="169"/>
                  </a:lnTo>
                  <a:lnTo>
                    <a:pt x="166" y="251"/>
                  </a:lnTo>
                  <a:lnTo>
                    <a:pt x="558" y="251"/>
                  </a:lnTo>
                  <a:lnTo>
                    <a:pt x="388" y="113"/>
                  </a:lnTo>
                  <a:close/>
                </a:path>
              </a:pathLst>
            </a:custGeom>
            <a:solidFill>
              <a:srgbClr val="ED373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19" name="任意多边形 10262"/>
            <p:cNvSpPr/>
            <p:nvPr/>
          </p:nvSpPr>
          <p:spPr>
            <a:xfrm>
              <a:off x="2875" y="507"/>
              <a:ext cx="370" cy="475"/>
            </a:xfrm>
            <a:custGeom>
              <a:avLst/>
              <a:gdLst/>
              <a:ahLst/>
              <a:cxnLst/>
              <a:pathLst>
                <a:path w="370" h="475">
                  <a:moveTo>
                    <a:pt x="162" y="287"/>
                  </a:moveTo>
                  <a:lnTo>
                    <a:pt x="162" y="222"/>
                  </a:lnTo>
                  <a:lnTo>
                    <a:pt x="0" y="0"/>
                  </a:lnTo>
                  <a:lnTo>
                    <a:pt x="94" y="218"/>
                  </a:lnTo>
                  <a:lnTo>
                    <a:pt x="0" y="293"/>
                  </a:lnTo>
                  <a:lnTo>
                    <a:pt x="104" y="353"/>
                  </a:lnTo>
                  <a:lnTo>
                    <a:pt x="40" y="475"/>
                  </a:lnTo>
                  <a:lnTo>
                    <a:pt x="370" y="475"/>
                  </a:lnTo>
                  <a:lnTo>
                    <a:pt x="162" y="287"/>
                  </a:lnTo>
                  <a:close/>
                </a:path>
              </a:pathLst>
            </a:custGeom>
            <a:solidFill>
              <a:srgbClr val="EE374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20" name="任意多边形 10263"/>
            <p:cNvSpPr/>
            <p:nvPr/>
          </p:nvSpPr>
          <p:spPr>
            <a:xfrm>
              <a:off x="2346" y="507"/>
              <a:ext cx="633" cy="475"/>
            </a:xfrm>
            <a:custGeom>
              <a:avLst/>
              <a:gdLst/>
              <a:ahLst/>
              <a:cxnLst/>
              <a:pathLst>
                <a:path w="633" h="475">
                  <a:moveTo>
                    <a:pt x="529" y="293"/>
                  </a:moveTo>
                  <a:lnTo>
                    <a:pt x="623" y="218"/>
                  </a:lnTo>
                  <a:lnTo>
                    <a:pt x="529" y="0"/>
                  </a:lnTo>
                  <a:lnTo>
                    <a:pt x="323" y="319"/>
                  </a:lnTo>
                  <a:lnTo>
                    <a:pt x="0" y="475"/>
                  </a:lnTo>
                  <a:lnTo>
                    <a:pt x="569" y="475"/>
                  </a:lnTo>
                  <a:lnTo>
                    <a:pt x="633" y="353"/>
                  </a:lnTo>
                  <a:lnTo>
                    <a:pt x="529" y="293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4121" name="任意多边形 10264"/>
            <p:cNvSpPr/>
            <p:nvPr/>
          </p:nvSpPr>
          <p:spPr>
            <a:xfrm>
              <a:off x="5495" y="553"/>
              <a:ext cx="643" cy="429"/>
            </a:xfrm>
            <a:custGeom>
              <a:avLst/>
              <a:gdLst/>
              <a:ahLst/>
              <a:cxnLst/>
              <a:pathLst>
                <a:path w="643" h="429">
                  <a:moveTo>
                    <a:pt x="0" y="291"/>
                  </a:moveTo>
                  <a:lnTo>
                    <a:pt x="212" y="116"/>
                  </a:lnTo>
                  <a:lnTo>
                    <a:pt x="389" y="267"/>
                  </a:lnTo>
                  <a:lnTo>
                    <a:pt x="643" y="0"/>
                  </a:lnTo>
                  <a:lnTo>
                    <a:pt x="643" y="429"/>
                  </a:lnTo>
                  <a:lnTo>
                    <a:pt x="170" y="429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4122" name="任意多边形 10265"/>
          <p:cNvSpPr/>
          <p:nvPr/>
        </p:nvSpPr>
        <p:spPr>
          <a:xfrm>
            <a:off x="781050" y="546100"/>
            <a:ext cx="968375" cy="630238"/>
          </a:xfrm>
          <a:custGeom>
            <a:avLst/>
            <a:gdLst/>
            <a:ahLst/>
            <a:cxnLst/>
            <a:pathLst>
              <a:path w="305" h="198">
                <a:moveTo>
                  <a:pt x="63" y="198"/>
                </a:moveTo>
                <a:cubicBezTo>
                  <a:pt x="63" y="198"/>
                  <a:pt x="202" y="198"/>
                  <a:pt x="236" y="198"/>
                </a:cubicBezTo>
                <a:cubicBezTo>
                  <a:pt x="271" y="198"/>
                  <a:pt x="305" y="163"/>
                  <a:pt x="296" y="118"/>
                </a:cubicBezTo>
                <a:cubicBezTo>
                  <a:pt x="288" y="72"/>
                  <a:pt x="229" y="40"/>
                  <a:pt x="192" y="60"/>
                </a:cubicBezTo>
                <a:cubicBezTo>
                  <a:pt x="192" y="60"/>
                  <a:pt x="179" y="0"/>
                  <a:pt x="117" y="11"/>
                </a:cubicBezTo>
                <a:cubicBezTo>
                  <a:pt x="54" y="22"/>
                  <a:pt x="57" y="78"/>
                  <a:pt x="57" y="78"/>
                </a:cubicBezTo>
                <a:cubicBezTo>
                  <a:pt x="57" y="78"/>
                  <a:pt x="0" y="87"/>
                  <a:pt x="0" y="144"/>
                </a:cubicBezTo>
                <a:cubicBezTo>
                  <a:pt x="0" y="179"/>
                  <a:pt x="28" y="198"/>
                  <a:pt x="63" y="198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4123" name="任意多边形 10266"/>
          <p:cNvSpPr/>
          <p:nvPr/>
        </p:nvSpPr>
        <p:spPr>
          <a:xfrm>
            <a:off x="7575550" y="1292225"/>
            <a:ext cx="663575" cy="431800"/>
          </a:xfrm>
          <a:custGeom>
            <a:avLst/>
            <a:gdLst/>
            <a:ahLst/>
            <a:cxnLst/>
            <a:pathLst>
              <a:path w="209" h="136">
                <a:moveTo>
                  <a:pt x="43" y="136"/>
                </a:moveTo>
                <a:cubicBezTo>
                  <a:pt x="43" y="136"/>
                  <a:pt x="138" y="136"/>
                  <a:pt x="162" y="136"/>
                </a:cubicBezTo>
                <a:cubicBezTo>
                  <a:pt x="185" y="136"/>
                  <a:pt x="209" y="112"/>
                  <a:pt x="203" y="81"/>
                </a:cubicBezTo>
                <a:cubicBezTo>
                  <a:pt x="197" y="49"/>
                  <a:pt x="157" y="27"/>
                  <a:pt x="132" y="41"/>
                </a:cubicBezTo>
                <a:cubicBezTo>
                  <a:pt x="132" y="41"/>
                  <a:pt x="123" y="0"/>
                  <a:pt x="80" y="7"/>
                </a:cubicBezTo>
                <a:cubicBezTo>
                  <a:pt x="37" y="15"/>
                  <a:pt x="39" y="53"/>
                  <a:pt x="39" y="53"/>
                </a:cubicBezTo>
                <a:cubicBezTo>
                  <a:pt x="39" y="53"/>
                  <a:pt x="0" y="60"/>
                  <a:pt x="0" y="98"/>
                </a:cubicBezTo>
                <a:cubicBezTo>
                  <a:pt x="0" y="123"/>
                  <a:pt x="19" y="136"/>
                  <a:pt x="43" y="136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4124" name="任意多边形 10267"/>
          <p:cNvSpPr/>
          <p:nvPr/>
        </p:nvSpPr>
        <p:spPr>
          <a:xfrm>
            <a:off x="6084888" y="3579813"/>
            <a:ext cx="495300" cy="323850"/>
          </a:xfrm>
          <a:custGeom>
            <a:avLst/>
            <a:gdLst/>
            <a:ahLst/>
            <a:cxnLst/>
            <a:pathLst>
              <a:path w="156" h="102">
                <a:moveTo>
                  <a:pt x="32" y="102"/>
                </a:moveTo>
                <a:cubicBezTo>
                  <a:pt x="32" y="102"/>
                  <a:pt x="104" y="102"/>
                  <a:pt x="121" y="102"/>
                </a:cubicBezTo>
                <a:cubicBezTo>
                  <a:pt x="139" y="102"/>
                  <a:pt x="156" y="84"/>
                  <a:pt x="152" y="60"/>
                </a:cubicBezTo>
                <a:cubicBezTo>
                  <a:pt x="147" y="37"/>
                  <a:pt x="117" y="21"/>
                  <a:pt x="98" y="31"/>
                </a:cubicBezTo>
                <a:cubicBezTo>
                  <a:pt x="98" y="31"/>
                  <a:pt x="92" y="0"/>
                  <a:pt x="60" y="6"/>
                </a:cubicBezTo>
                <a:cubicBezTo>
                  <a:pt x="28" y="11"/>
                  <a:pt x="29" y="40"/>
                  <a:pt x="29" y="40"/>
                </a:cubicBezTo>
                <a:cubicBezTo>
                  <a:pt x="29" y="40"/>
                  <a:pt x="0" y="45"/>
                  <a:pt x="0" y="74"/>
                </a:cubicBezTo>
                <a:cubicBezTo>
                  <a:pt x="0" y="92"/>
                  <a:pt x="14" y="102"/>
                  <a:pt x="32" y="102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4125" name="任意多边形 10268"/>
          <p:cNvSpPr/>
          <p:nvPr/>
        </p:nvSpPr>
        <p:spPr>
          <a:xfrm>
            <a:off x="7150100" y="3995738"/>
            <a:ext cx="309563" cy="201612"/>
          </a:xfrm>
          <a:custGeom>
            <a:avLst/>
            <a:gdLst/>
            <a:ahLst/>
            <a:cxnLst/>
            <a:pathLst>
              <a:path w="97" h="63">
                <a:moveTo>
                  <a:pt x="20" y="63"/>
                </a:moveTo>
                <a:cubicBezTo>
                  <a:pt x="20" y="63"/>
                  <a:pt x="64" y="63"/>
                  <a:pt x="75" y="63"/>
                </a:cubicBezTo>
                <a:cubicBezTo>
                  <a:pt x="86" y="63"/>
                  <a:pt x="97" y="52"/>
                  <a:pt x="94" y="37"/>
                </a:cubicBezTo>
                <a:cubicBezTo>
                  <a:pt x="92" y="23"/>
                  <a:pt x="73" y="13"/>
                  <a:pt x="61" y="19"/>
                </a:cubicBezTo>
                <a:cubicBezTo>
                  <a:pt x="61" y="19"/>
                  <a:pt x="57" y="0"/>
                  <a:pt x="37" y="3"/>
                </a:cubicBezTo>
                <a:cubicBezTo>
                  <a:pt x="17" y="7"/>
                  <a:pt x="18" y="25"/>
                  <a:pt x="18" y="25"/>
                </a:cubicBezTo>
                <a:cubicBezTo>
                  <a:pt x="18" y="25"/>
                  <a:pt x="0" y="28"/>
                  <a:pt x="0" y="46"/>
                </a:cubicBezTo>
                <a:cubicBezTo>
                  <a:pt x="0" y="57"/>
                  <a:pt x="8" y="63"/>
                  <a:pt x="20" y="63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4126" name="任意多边形 10269"/>
          <p:cNvSpPr/>
          <p:nvPr/>
        </p:nvSpPr>
        <p:spPr>
          <a:xfrm>
            <a:off x="2011363" y="3709988"/>
            <a:ext cx="393700" cy="257175"/>
          </a:xfrm>
          <a:custGeom>
            <a:avLst/>
            <a:gdLst/>
            <a:ahLst/>
            <a:cxnLst/>
            <a:pathLst>
              <a:path w="124" h="81">
                <a:moveTo>
                  <a:pt x="26" y="81"/>
                </a:moveTo>
                <a:cubicBezTo>
                  <a:pt x="26" y="81"/>
                  <a:pt x="82" y="81"/>
                  <a:pt x="96" y="81"/>
                </a:cubicBezTo>
                <a:cubicBezTo>
                  <a:pt x="110" y="81"/>
                  <a:pt x="124" y="67"/>
                  <a:pt x="121" y="48"/>
                </a:cubicBezTo>
                <a:cubicBezTo>
                  <a:pt x="117" y="29"/>
                  <a:pt x="93" y="16"/>
                  <a:pt x="78" y="24"/>
                </a:cubicBezTo>
                <a:cubicBezTo>
                  <a:pt x="78" y="24"/>
                  <a:pt x="73" y="0"/>
                  <a:pt x="47" y="4"/>
                </a:cubicBezTo>
                <a:cubicBezTo>
                  <a:pt x="22" y="9"/>
                  <a:pt x="23" y="32"/>
                  <a:pt x="23" y="32"/>
                </a:cubicBezTo>
                <a:cubicBezTo>
                  <a:pt x="23" y="32"/>
                  <a:pt x="0" y="36"/>
                  <a:pt x="0" y="58"/>
                </a:cubicBezTo>
                <a:cubicBezTo>
                  <a:pt x="0" y="73"/>
                  <a:pt x="11" y="81"/>
                  <a:pt x="26" y="81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4127" name="矩形 10270"/>
          <p:cNvSpPr/>
          <p:nvPr/>
        </p:nvSpPr>
        <p:spPr>
          <a:xfrm>
            <a:off x="2578259" y="1562100"/>
            <a:ext cx="3947795" cy="4768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pPr algn="ctr"/>
            <a:r>
              <a:rPr lang="en-US" altLang="zh-CN" sz="3100" b="1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Online Book </a:t>
            </a:r>
            <a:r>
              <a:rPr lang="en-US" altLang="zh-CN" sz="3100" b="1">
                <a:solidFill>
                  <a:srgbClr val="F4313E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Library</a:t>
            </a:r>
            <a:endParaRPr lang="en-US" altLang="zh-CN"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4128" name="矩形 10271"/>
          <p:cNvSpPr/>
          <p:nvPr/>
        </p:nvSpPr>
        <p:spPr>
          <a:xfrm>
            <a:off x="3309938" y="2362200"/>
            <a:ext cx="2505075" cy="24574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pPr algn="ctr"/>
            <a:r>
              <a:rPr lang="en-US" altLang="zh-CN" sz="1600">
                <a:solidFill>
                  <a:srgbClr val="4D4D4D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Created by Abu Taeb Nuri</a:t>
            </a:r>
            <a:endParaRPr lang="en-US" altLang="zh-CN" sz="1600">
              <a:solidFill>
                <a:srgbClr val="4D4D4D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482" name="矩形 26625"/>
          <p:cNvSpPr/>
          <p:nvPr/>
        </p:nvSpPr>
        <p:spPr>
          <a:xfrm>
            <a:off x="3708400" y="1344613"/>
            <a:ext cx="5435600" cy="2449512"/>
          </a:xfrm>
          <a:prstGeom prst="rect">
            <a:avLst/>
          </a:prstGeom>
          <a:solidFill>
            <a:srgbClr val="232A34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627" name="矩形 26626" descr="InstructionalTechnology"/>
          <p:cNvSpPr/>
          <p:nvPr/>
        </p:nvSpPr>
        <p:spPr>
          <a:xfrm>
            <a:off x="0" y="1344606"/>
            <a:ext cx="3708400" cy="2449519"/>
          </a:xfrm>
          <a:prstGeom prst="rect">
            <a:avLst/>
          </a:prstGeom>
          <a:blipFill rotWithShape="1">
            <a:blip r:embed="rId2"/>
            <a:stretch>
              <a:fillRect b="-13560"/>
            </a:stretch>
          </a:blipFill>
          <a:ln w="9525">
            <a:noFill/>
          </a:ln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20484" name="矩形 26627"/>
          <p:cNvSpPr/>
          <p:nvPr/>
        </p:nvSpPr>
        <p:spPr>
          <a:xfrm>
            <a:off x="0" y="1344613"/>
            <a:ext cx="3733800" cy="2449512"/>
          </a:xfrm>
          <a:prstGeom prst="rect">
            <a:avLst/>
          </a:prstGeom>
          <a:solidFill>
            <a:srgbClr val="232A34">
              <a:alpha val="79999"/>
            </a:srgbClr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485" name="任意多边形 26628"/>
          <p:cNvSpPr/>
          <p:nvPr/>
        </p:nvSpPr>
        <p:spPr>
          <a:xfrm>
            <a:off x="1677988" y="2162175"/>
            <a:ext cx="311150" cy="342900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6BC5D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486" name="任意多边形 26629"/>
          <p:cNvSpPr/>
          <p:nvPr/>
        </p:nvSpPr>
        <p:spPr>
          <a:xfrm>
            <a:off x="1835150" y="2068513"/>
            <a:ext cx="904875" cy="1003300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487" name="矩形 26630"/>
          <p:cNvSpPr/>
          <p:nvPr/>
        </p:nvSpPr>
        <p:spPr>
          <a:xfrm>
            <a:off x="2092325" y="2363788"/>
            <a:ext cx="396875" cy="4270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x-none" sz="28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03</a:t>
            </a:r>
            <a:endParaRPr lang="en-US" altLang="x-none" sz="28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488" name="文本框 26631"/>
          <p:cNvSpPr txBox="1"/>
          <p:nvPr/>
        </p:nvSpPr>
        <p:spPr>
          <a:xfrm>
            <a:off x="4140200" y="2089150"/>
            <a:ext cx="113855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x-none" sz="12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Key Features</a:t>
            </a:r>
            <a:endParaRPr lang="en-US" altLang="x-none" sz="1000" dirty="0">
              <a:solidFill>
                <a:srgbClr val="F33644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20489" name="任意多边形 26632"/>
          <p:cNvSpPr/>
          <p:nvPr/>
        </p:nvSpPr>
        <p:spPr>
          <a:xfrm>
            <a:off x="2627313" y="2570163"/>
            <a:ext cx="428625" cy="473075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6BC5D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490" name="矩形 26633"/>
          <p:cNvSpPr/>
          <p:nvPr/>
        </p:nvSpPr>
        <p:spPr>
          <a:xfrm>
            <a:off x="4140200" y="2544763"/>
            <a:ext cx="3384550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sz="800" dirty="0">
                <a:solidFill>
                  <a:srgbClr val="EAEAEA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In summery we see a overview of the features. Here we will discuss about them in details.</a:t>
            </a:r>
            <a:endParaRPr lang="en-US" sz="800" dirty="0">
              <a:solidFill>
                <a:srgbClr val="EAEAEA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grpSp>
        <p:nvGrpSpPr>
          <p:cNvPr id="20491" name="组合 26634"/>
          <p:cNvGrpSpPr/>
          <p:nvPr/>
        </p:nvGrpSpPr>
        <p:grpSpPr>
          <a:xfrm>
            <a:off x="2741613" y="2716213"/>
            <a:ext cx="207962" cy="209550"/>
            <a:chOff x="0" y="0"/>
            <a:chExt cx="131" cy="132"/>
          </a:xfrm>
        </p:grpSpPr>
        <p:sp>
          <p:nvSpPr>
            <p:cNvPr id="20492" name="任意多边形 26635"/>
            <p:cNvSpPr/>
            <p:nvPr/>
          </p:nvSpPr>
          <p:spPr>
            <a:xfrm>
              <a:off x="0" y="0"/>
              <a:ext cx="131" cy="95"/>
            </a:xfrm>
            <a:custGeom>
              <a:avLst/>
              <a:gdLst/>
              <a:ahLst/>
              <a:cxnLst/>
              <a:pathLst>
                <a:path w="106" h="77">
                  <a:moveTo>
                    <a:pt x="82" y="28"/>
                  </a:moveTo>
                  <a:cubicBezTo>
                    <a:pt x="80" y="28"/>
                    <a:pt x="78" y="28"/>
                    <a:pt x="77" y="29"/>
                  </a:cubicBezTo>
                  <a:cubicBezTo>
                    <a:pt x="77" y="28"/>
                    <a:pt x="77" y="27"/>
                    <a:pt x="77" y="26"/>
                  </a:cubicBezTo>
                  <a:cubicBezTo>
                    <a:pt x="77" y="12"/>
                    <a:pt x="65" y="0"/>
                    <a:pt x="51" y="0"/>
                  </a:cubicBezTo>
                  <a:cubicBezTo>
                    <a:pt x="38" y="0"/>
                    <a:pt x="27" y="10"/>
                    <a:pt x="25" y="22"/>
                  </a:cubicBezTo>
                  <a:cubicBezTo>
                    <a:pt x="22" y="22"/>
                    <a:pt x="20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1" y="25"/>
                    <a:pt x="6" y="32"/>
                    <a:pt x="6" y="39"/>
                  </a:cubicBezTo>
                  <a:cubicBezTo>
                    <a:pt x="6" y="41"/>
                    <a:pt x="7" y="44"/>
                    <a:pt x="8" y="46"/>
                  </a:cubicBezTo>
                  <a:cubicBezTo>
                    <a:pt x="4" y="49"/>
                    <a:pt x="0" y="54"/>
                    <a:pt x="0" y="60"/>
                  </a:cubicBezTo>
                  <a:cubicBezTo>
                    <a:pt x="0" y="70"/>
                    <a:pt x="8" y="77"/>
                    <a:pt x="17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8" y="77"/>
                    <a:pt x="40" y="75"/>
                    <a:pt x="40" y="72"/>
                  </a:cubicBezTo>
                  <a:cubicBezTo>
                    <a:pt x="40" y="70"/>
                    <a:pt x="38" y="68"/>
                    <a:pt x="35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3" y="68"/>
                    <a:pt x="10" y="64"/>
                    <a:pt x="10" y="60"/>
                  </a:cubicBezTo>
                  <a:cubicBezTo>
                    <a:pt x="10" y="56"/>
                    <a:pt x="12" y="53"/>
                    <a:pt x="16" y="53"/>
                  </a:cubicBezTo>
                  <a:cubicBezTo>
                    <a:pt x="18" y="52"/>
                    <a:pt x="20" y="51"/>
                    <a:pt x="20" y="49"/>
                  </a:cubicBezTo>
                  <a:cubicBezTo>
                    <a:pt x="21" y="48"/>
                    <a:pt x="20" y="46"/>
                    <a:pt x="19" y="45"/>
                  </a:cubicBezTo>
                  <a:cubicBezTo>
                    <a:pt x="17" y="43"/>
                    <a:pt x="16" y="41"/>
                    <a:pt x="16" y="39"/>
                  </a:cubicBezTo>
                  <a:cubicBezTo>
                    <a:pt x="16" y="35"/>
                    <a:pt x="18" y="33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3" y="31"/>
                    <a:pt x="25" y="31"/>
                    <a:pt x="27" y="32"/>
                  </a:cubicBezTo>
                  <a:cubicBezTo>
                    <a:pt x="29" y="33"/>
                    <a:pt x="30" y="33"/>
                    <a:pt x="32" y="32"/>
                  </a:cubicBezTo>
                  <a:cubicBezTo>
                    <a:pt x="33" y="31"/>
                    <a:pt x="34" y="29"/>
                    <a:pt x="34" y="2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6"/>
                  </a:cubicBezTo>
                  <a:cubicBezTo>
                    <a:pt x="34" y="17"/>
                    <a:pt x="41" y="9"/>
                    <a:pt x="51" y="9"/>
                  </a:cubicBezTo>
                  <a:cubicBezTo>
                    <a:pt x="60" y="9"/>
                    <a:pt x="68" y="17"/>
                    <a:pt x="68" y="26"/>
                  </a:cubicBezTo>
                  <a:cubicBezTo>
                    <a:pt x="68" y="29"/>
                    <a:pt x="67" y="32"/>
                    <a:pt x="65" y="35"/>
                  </a:cubicBezTo>
                  <a:cubicBezTo>
                    <a:pt x="64" y="37"/>
                    <a:pt x="64" y="40"/>
                    <a:pt x="66" y="41"/>
                  </a:cubicBezTo>
                  <a:cubicBezTo>
                    <a:pt x="68" y="43"/>
                    <a:pt x="70" y="43"/>
                    <a:pt x="72" y="41"/>
                  </a:cubicBezTo>
                  <a:cubicBezTo>
                    <a:pt x="74" y="39"/>
                    <a:pt x="77" y="37"/>
                    <a:pt x="82" y="37"/>
                  </a:cubicBezTo>
                  <a:cubicBezTo>
                    <a:pt x="90" y="37"/>
                    <a:pt x="97" y="44"/>
                    <a:pt x="97" y="53"/>
                  </a:cubicBezTo>
                  <a:cubicBezTo>
                    <a:pt x="97" y="61"/>
                    <a:pt x="90" y="68"/>
                    <a:pt x="8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69" y="68"/>
                    <a:pt x="67" y="70"/>
                    <a:pt x="67" y="72"/>
                  </a:cubicBezTo>
                  <a:cubicBezTo>
                    <a:pt x="67" y="75"/>
                    <a:pt x="69" y="77"/>
                    <a:pt x="7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95" y="77"/>
                    <a:pt x="106" y="66"/>
                    <a:pt x="106" y="53"/>
                  </a:cubicBezTo>
                  <a:cubicBezTo>
                    <a:pt x="106" y="39"/>
                    <a:pt x="95" y="28"/>
                    <a:pt x="82" y="28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493" name="任意多边形 26636"/>
            <p:cNvSpPr/>
            <p:nvPr/>
          </p:nvSpPr>
          <p:spPr>
            <a:xfrm>
              <a:off x="41" y="53"/>
              <a:ext cx="51" cy="79"/>
            </a:xfrm>
            <a:custGeom>
              <a:avLst/>
              <a:gdLst/>
              <a:ahLst/>
              <a:cxnLst/>
              <a:pathLst>
                <a:path w="41" h="64">
                  <a:moveTo>
                    <a:pt x="33" y="41"/>
                  </a:moveTo>
                  <a:cubicBezTo>
                    <a:pt x="25" y="49"/>
                    <a:pt x="25" y="49"/>
                    <a:pt x="25" y="4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2"/>
                    <a:pt x="23" y="0"/>
                    <a:pt x="20" y="0"/>
                  </a:cubicBezTo>
                  <a:cubicBezTo>
                    <a:pt x="18" y="0"/>
                    <a:pt x="16" y="2"/>
                    <a:pt x="16" y="5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6" y="39"/>
                    <a:pt x="3" y="39"/>
                    <a:pt x="1" y="41"/>
                  </a:cubicBezTo>
                  <a:cubicBezTo>
                    <a:pt x="0" y="43"/>
                    <a:pt x="0" y="46"/>
                    <a:pt x="1" y="47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8" y="64"/>
                    <a:pt x="19" y="64"/>
                    <a:pt x="20" y="64"/>
                  </a:cubicBezTo>
                  <a:cubicBezTo>
                    <a:pt x="22" y="64"/>
                    <a:pt x="23" y="64"/>
                    <a:pt x="24" y="63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1" y="46"/>
                    <a:pt x="41" y="43"/>
                    <a:pt x="39" y="41"/>
                  </a:cubicBezTo>
                  <a:cubicBezTo>
                    <a:pt x="37" y="39"/>
                    <a:pt x="35" y="39"/>
                    <a:pt x="33" y="41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5362" name="组合 21505"/>
          <p:cNvGrpSpPr/>
          <p:nvPr/>
        </p:nvGrpSpPr>
        <p:grpSpPr>
          <a:xfrm>
            <a:off x="5078413" y="1739900"/>
            <a:ext cx="3384550" cy="2487613"/>
            <a:chOff x="0" y="0"/>
            <a:chExt cx="2132" cy="1567"/>
          </a:xfrm>
        </p:grpSpPr>
        <p:sp>
          <p:nvSpPr>
            <p:cNvPr id="15363" name="椭圆 21506"/>
            <p:cNvSpPr/>
            <p:nvPr/>
          </p:nvSpPr>
          <p:spPr>
            <a:xfrm>
              <a:off x="0" y="1525"/>
              <a:ext cx="2132" cy="42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pic>
          <p:nvPicPr>
            <p:cNvPr id="15364" name="图片 21507" descr="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" y="0"/>
              <a:ext cx="2025" cy="15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09" name="矩形 21508" descr="6090"/>
            <p:cNvSpPr/>
            <p:nvPr/>
          </p:nvSpPr>
          <p:spPr>
            <a:xfrm>
              <a:off x="152" y="69"/>
              <a:ext cx="1871" cy="1083"/>
            </a:xfrm>
            <a:prstGeom prst="rect">
              <a:avLst/>
            </a:prstGeom>
            <a:blipFill rotWithShape="1">
              <a:blip r:embed="rId3"/>
              <a:stretch>
                <a:fillRect b="-7976"/>
              </a:stretch>
            </a:blipFill>
            <a:ln w="9525">
              <a:noFill/>
            </a:ln>
          </p:spPr>
          <p:txBody>
            <a:bodyPr/>
            <a:p>
              <a:pPr fontAlgn="base"/>
              <a:endParaRPr lang="zh-CN" altLang="en-US" strike="noStrike" noProof="1"/>
            </a:p>
          </p:txBody>
        </p:sp>
      </p:grpSp>
      <p:sp>
        <p:nvSpPr>
          <p:cNvPr id="15366" name="矩形 21509"/>
          <p:cNvSpPr/>
          <p:nvPr/>
        </p:nvSpPr>
        <p:spPr>
          <a:xfrm>
            <a:off x="684530" y="1668780"/>
            <a:ext cx="1497330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00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WHAT FEATURES</a:t>
            </a:r>
            <a:r>
              <a:rPr lang="en-US" altLang="zh-CN" sz="100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 </a:t>
            </a:r>
            <a:endParaRPr lang="en-US" altLang="zh-CN" sz="100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r>
              <a:rPr lang="en-US" altLang="zh-CN" sz="2000" b="1">
                <a:solidFill>
                  <a:srgbClr val="F3364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IT HAS</a:t>
            </a:r>
            <a:r>
              <a:rPr lang="en-US" altLang="zh-CN" sz="200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!</a:t>
            </a:r>
            <a:endParaRPr lang="en-US" altLang="zh-CN" sz="200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5367" name="任意多边形 21510"/>
          <p:cNvSpPr>
            <a:spLocks noEditPoints="1"/>
          </p:cNvSpPr>
          <p:nvPr/>
        </p:nvSpPr>
        <p:spPr>
          <a:xfrm>
            <a:off x="781050" y="2413000"/>
            <a:ext cx="215900" cy="161925"/>
          </a:xfrm>
          <a:custGeom>
            <a:avLst/>
            <a:gdLst/>
            <a:ahLst/>
            <a:cxnLst/>
            <a:pathLst>
              <a:path w="128" h="96">
                <a:moveTo>
                  <a:pt x="80" y="8"/>
                </a:moveTo>
                <a:cubicBezTo>
                  <a:pt x="94" y="8"/>
                  <a:pt x="104" y="19"/>
                  <a:pt x="104" y="32"/>
                </a:cubicBezTo>
                <a:cubicBezTo>
                  <a:pt x="104" y="35"/>
                  <a:pt x="104" y="38"/>
                  <a:pt x="103" y="41"/>
                </a:cubicBezTo>
                <a:cubicBezTo>
                  <a:pt x="113" y="44"/>
                  <a:pt x="120" y="53"/>
                  <a:pt x="120" y="64"/>
                </a:cubicBezTo>
                <a:cubicBezTo>
                  <a:pt x="120" y="77"/>
                  <a:pt x="110" y="88"/>
                  <a:pt x="96" y="88"/>
                </a:cubicBezTo>
                <a:cubicBezTo>
                  <a:pt x="28" y="88"/>
                  <a:pt x="28" y="88"/>
                  <a:pt x="28" y="88"/>
                </a:cubicBezTo>
                <a:cubicBezTo>
                  <a:pt x="17" y="88"/>
                  <a:pt x="8" y="79"/>
                  <a:pt x="8" y="68"/>
                </a:cubicBezTo>
                <a:cubicBezTo>
                  <a:pt x="8" y="57"/>
                  <a:pt x="17" y="48"/>
                  <a:pt x="28" y="48"/>
                </a:cubicBezTo>
                <a:cubicBezTo>
                  <a:pt x="29" y="48"/>
                  <a:pt x="30" y="48"/>
                  <a:pt x="30" y="48"/>
                </a:cubicBezTo>
                <a:cubicBezTo>
                  <a:pt x="29" y="46"/>
                  <a:pt x="28" y="43"/>
                  <a:pt x="28" y="40"/>
                </a:cubicBezTo>
                <a:cubicBezTo>
                  <a:pt x="28" y="29"/>
                  <a:pt x="37" y="20"/>
                  <a:pt x="48" y="20"/>
                </a:cubicBezTo>
                <a:cubicBezTo>
                  <a:pt x="52" y="20"/>
                  <a:pt x="55" y="21"/>
                  <a:pt x="58" y="23"/>
                </a:cubicBezTo>
                <a:cubicBezTo>
                  <a:pt x="62" y="14"/>
                  <a:pt x="70" y="8"/>
                  <a:pt x="80" y="8"/>
                </a:cubicBezTo>
                <a:close/>
                <a:moveTo>
                  <a:pt x="80" y="0"/>
                </a:moveTo>
                <a:cubicBezTo>
                  <a:pt x="70" y="0"/>
                  <a:pt x="61" y="5"/>
                  <a:pt x="55" y="13"/>
                </a:cubicBezTo>
                <a:cubicBezTo>
                  <a:pt x="53" y="12"/>
                  <a:pt x="51" y="12"/>
                  <a:pt x="48" y="12"/>
                </a:cubicBezTo>
                <a:cubicBezTo>
                  <a:pt x="33" y="12"/>
                  <a:pt x="20" y="25"/>
                  <a:pt x="20" y="40"/>
                </a:cubicBezTo>
                <a:cubicBezTo>
                  <a:pt x="20" y="40"/>
                  <a:pt x="20" y="41"/>
                  <a:pt x="20" y="41"/>
                </a:cubicBezTo>
                <a:cubicBezTo>
                  <a:pt x="9" y="45"/>
                  <a:pt x="0" y="55"/>
                  <a:pt x="0" y="68"/>
                </a:cubicBezTo>
                <a:cubicBezTo>
                  <a:pt x="0" y="83"/>
                  <a:pt x="13" y="96"/>
                  <a:pt x="28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114" y="96"/>
                  <a:pt x="128" y="82"/>
                  <a:pt x="128" y="64"/>
                </a:cubicBezTo>
                <a:cubicBezTo>
                  <a:pt x="128" y="52"/>
                  <a:pt x="122" y="42"/>
                  <a:pt x="112" y="36"/>
                </a:cubicBezTo>
                <a:cubicBezTo>
                  <a:pt x="112" y="35"/>
                  <a:pt x="112" y="33"/>
                  <a:pt x="112" y="32"/>
                </a:cubicBezTo>
                <a:cubicBezTo>
                  <a:pt x="112" y="14"/>
                  <a:pt x="98" y="0"/>
                  <a:pt x="80" y="0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68" name="任意多边形 21511"/>
          <p:cNvSpPr>
            <a:spLocks noEditPoints="1"/>
          </p:cNvSpPr>
          <p:nvPr/>
        </p:nvSpPr>
        <p:spPr>
          <a:xfrm>
            <a:off x="815975" y="2930525"/>
            <a:ext cx="136525" cy="215900"/>
          </a:xfrm>
          <a:custGeom>
            <a:avLst/>
            <a:gdLst/>
            <a:ahLst/>
            <a:cxnLst/>
            <a:pathLst>
              <a:path w="80" h="128">
                <a:moveTo>
                  <a:pt x="56" y="104"/>
                </a:moveTo>
                <a:cubicBezTo>
                  <a:pt x="56" y="106"/>
                  <a:pt x="54" y="108"/>
                  <a:pt x="52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6" y="108"/>
                  <a:pt x="24" y="106"/>
                  <a:pt x="24" y="104"/>
                </a:cubicBezTo>
                <a:cubicBezTo>
                  <a:pt x="24" y="102"/>
                  <a:pt x="26" y="100"/>
                  <a:pt x="28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4" y="100"/>
                  <a:pt x="56" y="102"/>
                  <a:pt x="56" y="104"/>
                </a:cubicBezTo>
                <a:close/>
                <a:moveTo>
                  <a:pt x="52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6" y="112"/>
                  <a:pt x="24" y="114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28" y="125"/>
                  <a:pt x="31" y="128"/>
                  <a:pt x="36" y="128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8" y="128"/>
                  <a:pt x="52" y="125"/>
                  <a:pt x="52" y="120"/>
                </a:cubicBezTo>
                <a:cubicBezTo>
                  <a:pt x="54" y="120"/>
                  <a:pt x="56" y="118"/>
                  <a:pt x="56" y="116"/>
                </a:cubicBezTo>
                <a:cubicBezTo>
                  <a:pt x="56" y="114"/>
                  <a:pt x="54" y="112"/>
                  <a:pt x="52" y="112"/>
                </a:cubicBezTo>
                <a:close/>
                <a:moveTo>
                  <a:pt x="40" y="8"/>
                </a:moveTo>
                <a:cubicBezTo>
                  <a:pt x="57" y="8"/>
                  <a:pt x="72" y="23"/>
                  <a:pt x="72" y="40"/>
                </a:cubicBezTo>
                <a:cubicBezTo>
                  <a:pt x="72" y="52"/>
                  <a:pt x="66" y="62"/>
                  <a:pt x="56" y="68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88"/>
                  <a:pt x="52" y="88"/>
                  <a:pt x="52" y="88"/>
                </a:cubicBezTo>
                <a:cubicBezTo>
                  <a:pt x="28" y="88"/>
                  <a:pt x="28" y="88"/>
                  <a:pt x="28" y="88"/>
                </a:cubicBezTo>
                <a:cubicBezTo>
                  <a:pt x="28" y="70"/>
                  <a:pt x="28" y="70"/>
                  <a:pt x="28" y="70"/>
                </a:cubicBezTo>
                <a:cubicBezTo>
                  <a:pt x="24" y="68"/>
                  <a:pt x="24" y="68"/>
                  <a:pt x="24" y="68"/>
                </a:cubicBezTo>
                <a:cubicBezTo>
                  <a:pt x="14" y="62"/>
                  <a:pt x="8" y="52"/>
                  <a:pt x="8" y="40"/>
                </a:cubicBezTo>
                <a:cubicBezTo>
                  <a:pt x="8" y="23"/>
                  <a:pt x="22" y="8"/>
                  <a:pt x="40" y="8"/>
                </a:cubicBezTo>
                <a:close/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55"/>
                  <a:pt x="8" y="68"/>
                  <a:pt x="20" y="75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93"/>
                  <a:pt x="23" y="96"/>
                  <a:pt x="28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6" y="96"/>
                  <a:pt x="60" y="93"/>
                  <a:pt x="60" y="88"/>
                </a:cubicBezTo>
                <a:cubicBezTo>
                  <a:pt x="60" y="75"/>
                  <a:pt x="60" y="75"/>
                  <a:pt x="60" y="75"/>
                </a:cubicBezTo>
                <a:cubicBezTo>
                  <a:pt x="72" y="68"/>
                  <a:pt x="80" y="55"/>
                  <a:pt x="80" y="40"/>
                </a:cubicBezTo>
                <a:cubicBezTo>
                  <a:pt x="80" y="18"/>
                  <a:pt x="62" y="0"/>
                  <a:pt x="40" y="0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69" name="任意多边形 21512"/>
          <p:cNvSpPr/>
          <p:nvPr/>
        </p:nvSpPr>
        <p:spPr>
          <a:xfrm>
            <a:off x="782638" y="3448050"/>
            <a:ext cx="190500" cy="209550"/>
          </a:xfrm>
          <a:custGeom>
            <a:avLst/>
            <a:gdLst/>
            <a:ahLst/>
            <a:cxnLst/>
            <a:pathLst>
              <a:path w="113" h="125">
                <a:moveTo>
                  <a:pt x="4" y="125"/>
                </a:moveTo>
                <a:cubicBezTo>
                  <a:pt x="3" y="125"/>
                  <a:pt x="2" y="124"/>
                  <a:pt x="1" y="123"/>
                </a:cubicBezTo>
                <a:cubicBezTo>
                  <a:pt x="0" y="122"/>
                  <a:pt x="0" y="121"/>
                  <a:pt x="0" y="120"/>
                </a:cubicBezTo>
                <a:cubicBezTo>
                  <a:pt x="5" y="69"/>
                  <a:pt x="5" y="69"/>
                  <a:pt x="5" y="69"/>
                </a:cubicBezTo>
                <a:cubicBezTo>
                  <a:pt x="5" y="68"/>
                  <a:pt x="6" y="67"/>
                  <a:pt x="7" y="67"/>
                </a:cubicBezTo>
                <a:cubicBezTo>
                  <a:pt x="69" y="5"/>
                  <a:pt x="69" y="5"/>
                  <a:pt x="69" y="5"/>
                </a:cubicBezTo>
                <a:cubicBezTo>
                  <a:pt x="73" y="0"/>
                  <a:pt x="81" y="0"/>
                  <a:pt x="86" y="5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13" y="32"/>
                  <a:pt x="113" y="39"/>
                  <a:pt x="108" y="44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90"/>
                  <a:pt x="61" y="91"/>
                  <a:pt x="60" y="91"/>
                </a:cubicBezTo>
                <a:cubicBezTo>
                  <a:pt x="38" y="91"/>
                  <a:pt x="38" y="91"/>
                  <a:pt x="38" y="91"/>
                </a:cubicBezTo>
                <a:cubicBezTo>
                  <a:pt x="35" y="91"/>
                  <a:pt x="34" y="89"/>
                  <a:pt x="34" y="87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63"/>
                  <a:pt x="34" y="62"/>
                  <a:pt x="35" y="61"/>
                </a:cubicBezTo>
                <a:cubicBezTo>
                  <a:pt x="69" y="27"/>
                  <a:pt x="69" y="27"/>
                  <a:pt x="69" y="27"/>
                </a:cubicBezTo>
                <a:cubicBezTo>
                  <a:pt x="70" y="26"/>
                  <a:pt x="73" y="26"/>
                  <a:pt x="74" y="27"/>
                </a:cubicBezTo>
                <a:cubicBezTo>
                  <a:pt x="76" y="29"/>
                  <a:pt x="76" y="31"/>
                  <a:pt x="74" y="33"/>
                </a:cubicBezTo>
                <a:cubicBezTo>
                  <a:pt x="42" y="66"/>
                  <a:pt x="42" y="66"/>
                  <a:pt x="42" y="66"/>
                </a:cubicBezTo>
                <a:cubicBezTo>
                  <a:pt x="42" y="83"/>
                  <a:pt x="42" y="83"/>
                  <a:pt x="42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103" y="38"/>
                  <a:pt x="103" y="38"/>
                  <a:pt x="103" y="38"/>
                </a:cubicBezTo>
                <a:cubicBezTo>
                  <a:pt x="104" y="37"/>
                  <a:pt x="104" y="34"/>
                  <a:pt x="103" y="33"/>
                </a:cubicBezTo>
                <a:cubicBezTo>
                  <a:pt x="80" y="10"/>
                  <a:pt x="80" y="10"/>
                  <a:pt x="80" y="10"/>
                </a:cubicBezTo>
                <a:cubicBezTo>
                  <a:pt x="79" y="9"/>
                  <a:pt x="76" y="9"/>
                  <a:pt x="74" y="10"/>
                </a:cubicBezTo>
                <a:cubicBezTo>
                  <a:pt x="13" y="71"/>
                  <a:pt x="13" y="71"/>
                  <a:pt x="13" y="71"/>
                </a:cubicBezTo>
                <a:cubicBezTo>
                  <a:pt x="8" y="116"/>
                  <a:pt x="8" y="116"/>
                  <a:pt x="8" y="116"/>
                </a:cubicBezTo>
                <a:cubicBezTo>
                  <a:pt x="53" y="111"/>
                  <a:pt x="53" y="111"/>
                  <a:pt x="53" y="111"/>
                </a:cubicBezTo>
                <a:cubicBezTo>
                  <a:pt x="103" y="61"/>
                  <a:pt x="103" y="61"/>
                  <a:pt x="103" y="61"/>
                </a:cubicBezTo>
                <a:cubicBezTo>
                  <a:pt x="104" y="60"/>
                  <a:pt x="107" y="60"/>
                  <a:pt x="108" y="61"/>
                </a:cubicBezTo>
                <a:cubicBezTo>
                  <a:pt x="110" y="63"/>
                  <a:pt x="110" y="65"/>
                  <a:pt x="108" y="67"/>
                </a:cubicBezTo>
                <a:cubicBezTo>
                  <a:pt x="57" y="118"/>
                  <a:pt x="57" y="118"/>
                  <a:pt x="57" y="118"/>
                </a:cubicBezTo>
                <a:cubicBezTo>
                  <a:pt x="57" y="118"/>
                  <a:pt x="56" y="119"/>
                  <a:pt x="55" y="119"/>
                </a:cubicBezTo>
                <a:cubicBezTo>
                  <a:pt x="4" y="124"/>
                  <a:pt x="4" y="124"/>
                  <a:pt x="4" y="124"/>
                </a:cubicBezTo>
                <a:cubicBezTo>
                  <a:pt x="4" y="125"/>
                  <a:pt x="4" y="125"/>
                  <a:pt x="4" y="125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70" name="矩形 21513"/>
          <p:cNvSpPr/>
          <p:nvPr/>
        </p:nvSpPr>
        <p:spPr>
          <a:xfrm>
            <a:off x="1117600" y="2316163"/>
            <a:ext cx="3744913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8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Authentication and Authorization</a:t>
            </a:r>
            <a:endParaRPr lang="en-US" altLang="zh-CN" sz="8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r>
              <a:rPr lang="en-US" altLang="zh-CN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It has user validation throw bearer token and also encrypted features</a:t>
            </a:r>
            <a:endParaRPr lang="en-US" altLang="zh-CN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5371" name="矩形 21514"/>
          <p:cNvSpPr/>
          <p:nvPr/>
        </p:nvSpPr>
        <p:spPr>
          <a:xfrm>
            <a:off x="1117600" y="2868613"/>
            <a:ext cx="3744913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8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Book reservation and cancelation</a:t>
            </a:r>
            <a:endParaRPr lang="zh-CN" altLang="en-US" sz="8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r>
              <a:rPr lang="en-US" altLang="zh-CN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Can borrow some book. If not available can reserve the book.</a:t>
            </a:r>
            <a:endParaRPr lang="en-US" altLang="zh-CN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5372" name="矩形 21515"/>
          <p:cNvSpPr/>
          <p:nvPr/>
        </p:nvSpPr>
        <p:spPr>
          <a:xfrm>
            <a:off x="1117600" y="3382963"/>
            <a:ext cx="3744913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8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Review option</a:t>
            </a:r>
            <a:endParaRPr lang="zh-CN" altLang="en-US" sz="8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r>
              <a:rPr lang="en-US" altLang="zh-CN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View reviews and also give the review</a:t>
            </a:r>
            <a:endParaRPr lang="en-US" altLang="zh-CN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5373" name="直接连接符 21516"/>
          <p:cNvSpPr/>
          <p:nvPr/>
        </p:nvSpPr>
        <p:spPr>
          <a:xfrm>
            <a:off x="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74" name="直接连接符 21517"/>
          <p:cNvSpPr/>
          <p:nvPr/>
        </p:nvSpPr>
        <p:spPr>
          <a:xfrm>
            <a:off x="565150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75" name="文本框 21518"/>
          <p:cNvSpPr txBox="1"/>
          <p:nvPr/>
        </p:nvSpPr>
        <p:spPr>
          <a:xfrm>
            <a:off x="3707289" y="315913"/>
            <a:ext cx="173101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1600" b="1">
                <a:solidFill>
                  <a:srgbClr val="232A34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KEY FEATURES</a:t>
            </a:r>
            <a:endParaRPr lang="en-US" altLang="zh-CN" sz="1600" b="1">
              <a:solidFill>
                <a:srgbClr val="232A34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3554" name="椭圆 23553" descr="160621-20121008053041-4"/>
          <p:cNvSpPr/>
          <p:nvPr/>
        </p:nvSpPr>
        <p:spPr>
          <a:xfrm>
            <a:off x="3248025" y="1562100"/>
            <a:ext cx="2647950" cy="2647950"/>
          </a:xfrm>
          <a:prstGeom prst="ellipse">
            <a:avLst/>
          </a:prstGeom>
          <a:blipFill rotWithShape="1">
            <a:blip r:embed="rId2"/>
            <a:stretch>
              <a:fillRect r="-671"/>
            </a:stretch>
          </a:blipFill>
          <a:ln w="9525">
            <a:noFill/>
          </a:ln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17411" name="椭圆 23554"/>
          <p:cNvSpPr/>
          <p:nvPr/>
        </p:nvSpPr>
        <p:spPr>
          <a:xfrm>
            <a:off x="3248025" y="1562100"/>
            <a:ext cx="2647950" cy="2647950"/>
          </a:xfrm>
          <a:prstGeom prst="ellipse">
            <a:avLst/>
          </a:prstGeom>
          <a:solidFill>
            <a:srgbClr val="232A34">
              <a:alpha val="79999"/>
            </a:srgbClr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412" name="矩形 23555"/>
          <p:cNvSpPr/>
          <p:nvPr/>
        </p:nvSpPr>
        <p:spPr>
          <a:xfrm>
            <a:off x="3671888" y="2095500"/>
            <a:ext cx="1800225" cy="5530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GB" altLang="en-US" sz="100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KEY</a:t>
            </a:r>
            <a:r>
              <a:rPr lang="en-US" altLang="zh-CN" sz="100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 </a:t>
            </a:r>
            <a:endParaRPr lang="en-US" altLang="zh-CN" sz="100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ctr"/>
            <a:r>
              <a:rPr lang="en-GB" altLang="en-US" sz="2000" b="1">
                <a:solidFill>
                  <a:srgbClr val="F3364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Features</a:t>
            </a:r>
            <a:r>
              <a:rPr lang="en-US" altLang="zh-CN" sz="200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!</a:t>
            </a:r>
            <a:endParaRPr lang="en-US" altLang="zh-CN" sz="200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7413" name="文本框 23556"/>
          <p:cNvSpPr txBox="1"/>
          <p:nvPr/>
        </p:nvSpPr>
        <p:spPr>
          <a:xfrm>
            <a:off x="3705225" y="2743200"/>
            <a:ext cx="1730375" cy="72961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30000"/>
              </a:lnSpc>
            </a:pPr>
            <a:r>
              <a:rPr lang="en-GB" sz="800" dirty="0">
                <a:solidFill>
                  <a:srgbClr val="DDDDDD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There are many features based on this project to discuss. Only few will shown here to give some idea what it will do.</a:t>
            </a:r>
            <a:endParaRPr lang="en-GB" sz="800" dirty="0">
              <a:solidFill>
                <a:srgbClr val="DDDDDD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7414" name="直接连接符 23557"/>
          <p:cNvSpPr/>
          <p:nvPr/>
        </p:nvSpPr>
        <p:spPr>
          <a:xfrm>
            <a:off x="3779838" y="2697163"/>
            <a:ext cx="1604962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15" name="任意多边形 23558"/>
          <p:cNvSpPr/>
          <p:nvPr/>
        </p:nvSpPr>
        <p:spPr>
          <a:xfrm>
            <a:off x="3054350" y="1531938"/>
            <a:ext cx="698500" cy="777875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3"/>
                  <a:pt x="9" y="58"/>
                  <a:pt x="20" y="51"/>
                </a:cubicBezTo>
                <a:cubicBezTo>
                  <a:pt x="98" y="7"/>
                  <a:pt x="98" y="7"/>
                  <a:pt x="98" y="7"/>
                </a:cubicBezTo>
                <a:cubicBezTo>
                  <a:pt x="109" y="0"/>
                  <a:pt x="127" y="0"/>
                  <a:pt x="138" y="7"/>
                </a:cubicBezTo>
                <a:cubicBezTo>
                  <a:pt x="215" y="51"/>
                  <a:pt x="215" y="51"/>
                  <a:pt x="215" y="51"/>
                </a:cubicBezTo>
                <a:cubicBezTo>
                  <a:pt x="226" y="58"/>
                  <a:pt x="235" y="73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8"/>
                  <a:pt x="226" y="204"/>
                  <a:pt x="215" y="210"/>
                </a:cubicBezTo>
                <a:cubicBezTo>
                  <a:pt x="138" y="255"/>
                  <a:pt x="138" y="255"/>
                  <a:pt x="138" y="255"/>
                </a:cubicBezTo>
                <a:cubicBezTo>
                  <a:pt x="127" y="262"/>
                  <a:pt x="109" y="262"/>
                  <a:pt x="98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4"/>
                  <a:pt x="0" y="188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F03641"/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grpSp>
        <p:nvGrpSpPr>
          <p:cNvPr id="17416" name="组合 23559"/>
          <p:cNvGrpSpPr/>
          <p:nvPr/>
        </p:nvGrpSpPr>
        <p:grpSpPr>
          <a:xfrm>
            <a:off x="3271838" y="1790700"/>
            <a:ext cx="263525" cy="261938"/>
            <a:chOff x="0" y="0"/>
            <a:chExt cx="166" cy="165"/>
          </a:xfrm>
        </p:grpSpPr>
        <p:sp>
          <p:nvSpPr>
            <p:cNvPr id="17417" name="任意多边形 23560"/>
            <p:cNvSpPr/>
            <p:nvPr/>
          </p:nvSpPr>
          <p:spPr>
            <a:xfrm>
              <a:off x="0" y="0"/>
              <a:ext cx="166" cy="165"/>
            </a:xfrm>
            <a:custGeom>
              <a:avLst/>
              <a:gdLst/>
              <a:ahLst/>
              <a:cxnLst/>
              <a:pathLst>
                <a:path w="166" h="165">
                  <a:moveTo>
                    <a:pt x="166" y="155"/>
                  </a:moveTo>
                  <a:lnTo>
                    <a:pt x="166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9"/>
                  </a:lnTo>
                  <a:lnTo>
                    <a:pt x="11" y="9"/>
                  </a:lnTo>
                  <a:lnTo>
                    <a:pt x="11" y="30"/>
                  </a:lnTo>
                  <a:lnTo>
                    <a:pt x="20" y="30"/>
                  </a:lnTo>
                  <a:lnTo>
                    <a:pt x="20" y="41"/>
                  </a:lnTo>
                  <a:lnTo>
                    <a:pt x="11" y="41"/>
                  </a:lnTo>
                  <a:lnTo>
                    <a:pt x="11" y="62"/>
                  </a:lnTo>
                  <a:lnTo>
                    <a:pt x="20" y="62"/>
                  </a:lnTo>
                  <a:lnTo>
                    <a:pt x="20" y="71"/>
                  </a:lnTo>
                  <a:lnTo>
                    <a:pt x="11" y="71"/>
                  </a:lnTo>
                  <a:lnTo>
                    <a:pt x="11" y="92"/>
                  </a:lnTo>
                  <a:lnTo>
                    <a:pt x="20" y="92"/>
                  </a:lnTo>
                  <a:lnTo>
                    <a:pt x="20" y="103"/>
                  </a:lnTo>
                  <a:lnTo>
                    <a:pt x="11" y="103"/>
                  </a:lnTo>
                  <a:lnTo>
                    <a:pt x="11" y="123"/>
                  </a:lnTo>
                  <a:lnTo>
                    <a:pt x="20" y="123"/>
                  </a:lnTo>
                  <a:lnTo>
                    <a:pt x="20" y="135"/>
                  </a:lnTo>
                  <a:lnTo>
                    <a:pt x="11" y="135"/>
                  </a:lnTo>
                  <a:lnTo>
                    <a:pt x="11" y="155"/>
                  </a:lnTo>
                  <a:lnTo>
                    <a:pt x="166" y="155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18" name="任意多边形 23561"/>
            <p:cNvSpPr/>
            <p:nvPr/>
          </p:nvSpPr>
          <p:spPr>
            <a:xfrm>
              <a:off x="32" y="9"/>
              <a:ext cx="131" cy="126"/>
            </a:xfrm>
            <a:custGeom>
              <a:avLst/>
              <a:gdLst/>
              <a:ahLst/>
              <a:cxnLst/>
              <a:pathLst>
                <a:path w="70" h="67">
                  <a:moveTo>
                    <a:pt x="8" y="67"/>
                  </a:moveTo>
                  <a:cubicBezTo>
                    <a:pt x="13" y="67"/>
                    <a:pt x="16" y="63"/>
                    <a:pt x="16" y="58"/>
                  </a:cubicBezTo>
                  <a:cubicBezTo>
                    <a:pt x="16" y="56"/>
                    <a:pt x="16" y="55"/>
                    <a:pt x="15" y="5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9" y="44"/>
                    <a:pt x="30" y="44"/>
                  </a:cubicBezTo>
                  <a:cubicBezTo>
                    <a:pt x="33" y="44"/>
                    <a:pt x="35" y="44"/>
                    <a:pt x="36" y="4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0"/>
                    <a:pt x="44" y="51"/>
                    <a:pt x="44" y="53"/>
                  </a:cubicBezTo>
                  <a:cubicBezTo>
                    <a:pt x="44" y="57"/>
                    <a:pt x="48" y="61"/>
                    <a:pt x="52" y="61"/>
                  </a:cubicBezTo>
                  <a:cubicBezTo>
                    <a:pt x="57" y="61"/>
                    <a:pt x="61" y="57"/>
                    <a:pt x="61" y="53"/>
                  </a:cubicBezTo>
                  <a:cubicBezTo>
                    <a:pt x="61" y="50"/>
                    <a:pt x="59" y="47"/>
                    <a:pt x="56" y="4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3" y="44"/>
                    <a:pt x="53" y="44"/>
                    <a:pt x="52" y="44"/>
                  </a:cubicBezTo>
                  <a:cubicBezTo>
                    <a:pt x="50" y="44"/>
                    <a:pt x="48" y="45"/>
                    <a:pt x="47" y="4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9" y="37"/>
                    <a:pt x="39" y="36"/>
                  </a:cubicBezTo>
                  <a:cubicBezTo>
                    <a:pt x="39" y="32"/>
                    <a:pt x="35" y="28"/>
                    <a:pt x="30" y="28"/>
                  </a:cubicBezTo>
                  <a:cubicBezTo>
                    <a:pt x="26" y="28"/>
                    <a:pt x="22" y="32"/>
                    <a:pt x="22" y="36"/>
                  </a:cubicBezTo>
                  <a:cubicBezTo>
                    <a:pt x="22" y="38"/>
                    <a:pt x="23" y="40"/>
                    <a:pt x="24" y="4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2" y="51"/>
                    <a:pt x="10" y="50"/>
                    <a:pt x="8" y="50"/>
                  </a:cubicBezTo>
                  <a:cubicBezTo>
                    <a:pt x="4" y="50"/>
                    <a:pt x="0" y="54"/>
                    <a:pt x="0" y="58"/>
                  </a:cubicBezTo>
                  <a:cubicBezTo>
                    <a:pt x="0" y="63"/>
                    <a:pt x="4" y="67"/>
                    <a:pt x="8" y="6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7419" name="椭圆 23562"/>
          <p:cNvSpPr/>
          <p:nvPr/>
        </p:nvSpPr>
        <p:spPr>
          <a:xfrm>
            <a:off x="3119438" y="1527175"/>
            <a:ext cx="200025" cy="198438"/>
          </a:xfrm>
          <a:prstGeom prst="ellipse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420" name="矩形 23563"/>
          <p:cNvSpPr/>
          <p:nvPr/>
        </p:nvSpPr>
        <p:spPr>
          <a:xfrm>
            <a:off x="3182938" y="1538288"/>
            <a:ext cx="74295" cy="1536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1000">
                <a:solidFill>
                  <a:srgbClr val="FFFFFF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4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421" name="任意多边形 23564"/>
          <p:cNvSpPr/>
          <p:nvPr/>
        </p:nvSpPr>
        <p:spPr>
          <a:xfrm>
            <a:off x="5410200" y="1531938"/>
            <a:ext cx="698500" cy="777875"/>
          </a:xfrm>
          <a:custGeom>
            <a:avLst/>
            <a:gdLst/>
            <a:ahLst/>
            <a:cxnLst/>
            <a:pathLst>
              <a:path w="235" h="262">
                <a:moveTo>
                  <a:pt x="235" y="86"/>
                </a:moveTo>
                <a:cubicBezTo>
                  <a:pt x="235" y="73"/>
                  <a:pt x="226" y="58"/>
                  <a:pt x="215" y="51"/>
                </a:cubicBezTo>
                <a:cubicBezTo>
                  <a:pt x="137" y="7"/>
                  <a:pt x="137" y="7"/>
                  <a:pt x="137" y="7"/>
                </a:cubicBezTo>
                <a:cubicBezTo>
                  <a:pt x="126" y="0"/>
                  <a:pt x="108" y="0"/>
                  <a:pt x="97" y="7"/>
                </a:cubicBezTo>
                <a:cubicBezTo>
                  <a:pt x="20" y="51"/>
                  <a:pt x="20" y="51"/>
                  <a:pt x="20" y="51"/>
                </a:cubicBezTo>
                <a:cubicBezTo>
                  <a:pt x="9" y="58"/>
                  <a:pt x="0" y="73"/>
                  <a:pt x="0" y="8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8"/>
                  <a:pt x="9" y="204"/>
                  <a:pt x="20" y="210"/>
                </a:cubicBezTo>
                <a:cubicBezTo>
                  <a:pt x="97" y="255"/>
                  <a:pt x="97" y="255"/>
                  <a:pt x="97" y="255"/>
                </a:cubicBezTo>
                <a:cubicBezTo>
                  <a:pt x="108" y="262"/>
                  <a:pt x="126" y="262"/>
                  <a:pt x="137" y="255"/>
                </a:cubicBezTo>
                <a:cubicBezTo>
                  <a:pt x="215" y="210"/>
                  <a:pt x="215" y="210"/>
                  <a:pt x="215" y="210"/>
                </a:cubicBezTo>
                <a:cubicBezTo>
                  <a:pt x="226" y="204"/>
                  <a:pt x="235" y="188"/>
                  <a:pt x="235" y="176"/>
                </a:cubicBezTo>
                <a:lnTo>
                  <a:pt x="235" y="86"/>
                </a:lnTo>
                <a:close/>
              </a:path>
            </a:pathLst>
          </a:custGeom>
          <a:solidFill>
            <a:srgbClr val="F03641"/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7422" name="任意多边形 23565"/>
          <p:cNvSpPr/>
          <p:nvPr/>
        </p:nvSpPr>
        <p:spPr>
          <a:xfrm>
            <a:off x="5410200" y="3424238"/>
            <a:ext cx="698500" cy="776287"/>
          </a:xfrm>
          <a:custGeom>
            <a:avLst/>
            <a:gdLst/>
            <a:ahLst/>
            <a:cxnLst/>
            <a:pathLst>
              <a:path w="235" h="261">
                <a:moveTo>
                  <a:pt x="235" y="86"/>
                </a:moveTo>
                <a:cubicBezTo>
                  <a:pt x="235" y="73"/>
                  <a:pt x="226" y="57"/>
                  <a:pt x="215" y="51"/>
                </a:cubicBezTo>
                <a:cubicBezTo>
                  <a:pt x="138" y="6"/>
                  <a:pt x="138" y="6"/>
                  <a:pt x="138" y="6"/>
                </a:cubicBezTo>
                <a:cubicBezTo>
                  <a:pt x="127" y="0"/>
                  <a:pt x="109" y="0"/>
                  <a:pt x="98" y="6"/>
                </a:cubicBezTo>
                <a:cubicBezTo>
                  <a:pt x="20" y="51"/>
                  <a:pt x="20" y="51"/>
                  <a:pt x="20" y="51"/>
                </a:cubicBezTo>
                <a:cubicBezTo>
                  <a:pt x="9" y="57"/>
                  <a:pt x="0" y="73"/>
                  <a:pt x="0" y="86"/>
                </a:cubicBezTo>
                <a:cubicBezTo>
                  <a:pt x="0" y="175"/>
                  <a:pt x="0" y="175"/>
                  <a:pt x="0" y="175"/>
                </a:cubicBezTo>
                <a:cubicBezTo>
                  <a:pt x="0" y="188"/>
                  <a:pt x="9" y="204"/>
                  <a:pt x="20" y="210"/>
                </a:cubicBezTo>
                <a:cubicBezTo>
                  <a:pt x="98" y="255"/>
                  <a:pt x="98" y="255"/>
                  <a:pt x="98" y="255"/>
                </a:cubicBezTo>
                <a:cubicBezTo>
                  <a:pt x="109" y="261"/>
                  <a:pt x="127" y="261"/>
                  <a:pt x="138" y="255"/>
                </a:cubicBezTo>
                <a:cubicBezTo>
                  <a:pt x="215" y="210"/>
                  <a:pt x="215" y="210"/>
                  <a:pt x="215" y="210"/>
                </a:cubicBezTo>
                <a:cubicBezTo>
                  <a:pt x="226" y="204"/>
                  <a:pt x="235" y="188"/>
                  <a:pt x="235" y="175"/>
                </a:cubicBezTo>
                <a:lnTo>
                  <a:pt x="235" y="86"/>
                </a:lnTo>
                <a:close/>
              </a:path>
            </a:pathLst>
          </a:custGeom>
          <a:solidFill>
            <a:srgbClr val="F03641"/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7423" name="任意多边形 23566"/>
          <p:cNvSpPr/>
          <p:nvPr/>
        </p:nvSpPr>
        <p:spPr>
          <a:xfrm>
            <a:off x="3054350" y="3425825"/>
            <a:ext cx="698500" cy="774700"/>
          </a:xfrm>
          <a:custGeom>
            <a:avLst/>
            <a:gdLst/>
            <a:ahLst/>
            <a:cxnLst/>
            <a:pathLst>
              <a:path w="235" h="261">
                <a:moveTo>
                  <a:pt x="0" y="85"/>
                </a:moveTo>
                <a:cubicBezTo>
                  <a:pt x="0" y="73"/>
                  <a:pt x="9" y="57"/>
                  <a:pt x="20" y="51"/>
                </a:cubicBezTo>
                <a:cubicBezTo>
                  <a:pt x="97" y="6"/>
                  <a:pt x="97" y="6"/>
                  <a:pt x="97" y="6"/>
                </a:cubicBezTo>
                <a:cubicBezTo>
                  <a:pt x="108" y="0"/>
                  <a:pt x="126" y="0"/>
                  <a:pt x="137" y="6"/>
                </a:cubicBezTo>
                <a:cubicBezTo>
                  <a:pt x="215" y="51"/>
                  <a:pt x="215" y="51"/>
                  <a:pt x="215" y="51"/>
                </a:cubicBezTo>
                <a:cubicBezTo>
                  <a:pt x="226" y="57"/>
                  <a:pt x="235" y="73"/>
                  <a:pt x="235" y="85"/>
                </a:cubicBezTo>
                <a:cubicBezTo>
                  <a:pt x="235" y="175"/>
                  <a:pt x="235" y="175"/>
                  <a:pt x="235" y="175"/>
                </a:cubicBezTo>
                <a:cubicBezTo>
                  <a:pt x="235" y="188"/>
                  <a:pt x="226" y="203"/>
                  <a:pt x="215" y="210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1"/>
                  <a:pt x="108" y="261"/>
                  <a:pt x="97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3"/>
                  <a:pt x="0" y="188"/>
                  <a:pt x="0" y="175"/>
                </a:cubicBezTo>
                <a:lnTo>
                  <a:pt x="0" y="85"/>
                </a:lnTo>
                <a:close/>
              </a:path>
            </a:pathLst>
          </a:custGeom>
          <a:solidFill>
            <a:srgbClr val="F03641"/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grpSp>
        <p:nvGrpSpPr>
          <p:cNvPr id="17424" name="组合 23567"/>
          <p:cNvGrpSpPr/>
          <p:nvPr/>
        </p:nvGrpSpPr>
        <p:grpSpPr>
          <a:xfrm>
            <a:off x="5632450" y="3679825"/>
            <a:ext cx="255588" cy="265113"/>
            <a:chOff x="0" y="0"/>
            <a:chExt cx="161" cy="167"/>
          </a:xfrm>
        </p:grpSpPr>
        <p:sp>
          <p:nvSpPr>
            <p:cNvPr id="17425" name="任意多边形 23568"/>
            <p:cNvSpPr/>
            <p:nvPr/>
          </p:nvSpPr>
          <p:spPr>
            <a:xfrm>
              <a:off x="26" y="0"/>
              <a:ext cx="135" cy="86"/>
            </a:xfrm>
            <a:custGeom>
              <a:avLst/>
              <a:gdLst/>
              <a:ahLst/>
              <a:cxnLst/>
              <a:pathLst>
                <a:path w="72" h="46">
                  <a:moveTo>
                    <a:pt x="1" y="5"/>
                  </a:moveTo>
                  <a:cubicBezTo>
                    <a:pt x="1" y="2"/>
                    <a:pt x="3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3" y="4"/>
                    <a:pt x="38" y="11"/>
                    <a:pt x="55" y="24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33" y="21"/>
                    <a:pt x="18" y="14"/>
                    <a:pt x="5" y="11"/>
                  </a:cubicBezTo>
                  <a:cubicBezTo>
                    <a:pt x="2" y="11"/>
                    <a:pt x="0" y="8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26" name="任意多边形 23569"/>
            <p:cNvSpPr/>
            <p:nvPr/>
          </p:nvSpPr>
          <p:spPr>
            <a:xfrm>
              <a:off x="0" y="53"/>
              <a:ext cx="30" cy="114"/>
            </a:xfrm>
            <a:custGeom>
              <a:avLst/>
              <a:gdLst/>
              <a:ahLst/>
              <a:cxnLst/>
              <a:pathLst>
                <a:path w="16" h="61">
                  <a:moveTo>
                    <a:pt x="16" y="5"/>
                  </a:moveTo>
                  <a:cubicBezTo>
                    <a:pt x="16" y="2"/>
                    <a:pt x="14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8"/>
                    <a:pt x="2" y="61"/>
                    <a:pt x="5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4" y="61"/>
                    <a:pt x="16" y="58"/>
                    <a:pt x="16" y="55"/>
                  </a:cubicBezTo>
                  <a:lnTo>
                    <a:pt x="16" y="5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27" name="任意多边形 23570"/>
            <p:cNvSpPr/>
            <p:nvPr/>
          </p:nvSpPr>
          <p:spPr>
            <a:xfrm>
              <a:off x="124" y="114"/>
              <a:ext cx="32" cy="53"/>
            </a:xfrm>
            <a:custGeom>
              <a:avLst/>
              <a:gdLst/>
              <a:ahLst/>
              <a:cxnLst/>
              <a:pathLst>
                <a:path w="17" h="28">
                  <a:moveTo>
                    <a:pt x="17" y="6"/>
                  </a:moveTo>
                  <a:cubicBezTo>
                    <a:pt x="17" y="3"/>
                    <a:pt x="14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3" y="28"/>
                    <a:pt x="6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4" y="28"/>
                    <a:pt x="17" y="25"/>
                    <a:pt x="17" y="22"/>
                  </a:cubicBezTo>
                  <a:lnTo>
                    <a:pt x="17" y="6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28" name="任意多边形 23571"/>
            <p:cNvSpPr/>
            <p:nvPr/>
          </p:nvSpPr>
          <p:spPr>
            <a:xfrm>
              <a:off x="41" y="73"/>
              <a:ext cx="32" cy="94"/>
            </a:xfrm>
            <a:custGeom>
              <a:avLst/>
              <a:gdLst/>
              <a:ahLst/>
              <a:cxnLst/>
              <a:pathLst>
                <a:path w="17" h="50">
                  <a:moveTo>
                    <a:pt x="17" y="6"/>
                  </a:moveTo>
                  <a:cubicBezTo>
                    <a:pt x="17" y="3"/>
                    <a:pt x="14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7"/>
                    <a:pt x="2" y="50"/>
                    <a:pt x="5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4" y="50"/>
                    <a:pt x="17" y="47"/>
                    <a:pt x="17" y="44"/>
                  </a:cubicBezTo>
                  <a:lnTo>
                    <a:pt x="17" y="6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29" name="任意多边形 23572"/>
            <p:cNvSpPr/>
            <p:nvPr/>
          </p:nvSpPr>
          <p:spPr>
            <a:xfrm>
              <a:off x="83" y="94"/>
              <a:ext cx="31" cy="73"/>
            </a:xfrm>
            <a:custGeom>
              <a:avLst/>
              <a:gdLst/>
              <a:ahLst/>
              <a:cxnLst/>
              <a:pathLst>
                <a:path w="17" h="39">
                  <a:moveTo>
                    <a:pt x="17" y="6"/>
                  </a:moveTo>
                  <a:cubicBezTo>
                    <a:pt x="17" y="3"/>
                    <a:pt x="14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3" y="39"/>
                    <a:pt x="6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4" y="39"/>
                    <a:pt x="17" y="36"/>
                    <a:pt x="17" y="33"/>
                  </a:cubicBezTo>
                  <a:lnTo>
                    <a:pt x="17" y="6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7430" name="组合 23573"/>
          <p:cNvGrpSpPr/>
          <p:nvPr/>
        </p:nvGrpSpPr>
        <p:grpSpPr>
          <a:xfrm>
            <a:off x="5627688" y="1790700"/>
            <a:ext cx="263525" cy="261938"/>
            <a:chOff x="0" y="0"/>
            <a:chExt cx="166" cy="165"/>
          </a:xfrm>
        </p:grpSpPr>
        <p:sp>
          <p:nvSpPr>
            <p:cNvPr id="17431" name="任意多边形 23574"/>
            <p:cNvSpPr/>
            <p:nvPr/>
          </p:nvSpPr>
          <p:spPr>
            <a:xfrm>
              <a:off x="20" y="0"/>
              <a:ext cx="12" cy="30"/>
            </a:xfrm>
            <a:custGeom>
              <a:avLst/>
              <a:gdLst/>
              <a:ahLst/>
              <a:cxnLst/>
              <a:pathLst>
                <a:path w="6" h="16">
                  <a:moveTo>
                    <a:pt x="0" y="1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5"/>
                    <a:pt x="5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32" name="任意多边形 23575"/>
            <p:cNvSpPr/>
            <p:nvPr/>
          </p:nvSpPr>
          <p:spPr>
            <a:xfrm>
              <a:off x="105" y="0"/>
              <a:ext cx="9" cy="30"/>
            </a:xfrm>
            <a:custGeom>
              <a:avLst/>
              <a:gdLst/>
              <a:ahLst/>
              <a:cxnLst/>
              <a:pathLst>
                <a:path w="5" h="16">
                  <a:moveTo>
                    <a:pt x="2" y="16"/>
                  </a:moveTo>
                  <a:cubicBezTo>
                    <a:pt x="4" y="16"/>
                    <a:pt x="5" y="15"/>
                    <a:pt x="5" y="1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2" y="16"/>
                  </a:cubicBez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33" name="任意多边形 23576"/>
            <p:cNvSpPr>
              <a:spLocks noEditPoints="1"/>
            </p:cNvSpPr>
            <p:nvPr/>
          </p:nvSpPr>
          <p:spPr>
            <a:xfrm>
              <a:off x="82" y="82"/>
              <a:ext cx="84" cy="83"/>
            </a:xfrm>
            <a:custGeom>
              <a:avLst/>
              <a:gdLst/>
              <a:ahLst/>
              <a:cxnLst/>
              <a:pathLst>
                <a:path w="45" h="44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3" y="44"/>
                  </a:cubicBezTo>
                  <a:cubicBezTo>
                    <a:pt x="35" y="44"/>
                    <a:pt x="45" y="34"/>
                    <a:pt x="45" y="22"/>
                  </a:cubicBezTo>
                  <a:cubicBezTo>
                    <a:pt x="45" y="10"/>
                    <a:pt x="35" y="0"/>
                    <a:pt x="23" y="0"/>
                  </a:cubicBezTo>
                  <a:close/>
                  <a:moveTo>
                    <a:pt x="23" y="39"/>
                  </a:moveTo>
                  <a:cubicBezTo>
                    <a:pt x="13" y="39"/>
                    <a:pt x="6" y="31"/>
                    <a:pt x="6" y="22"/>
                  </a:cubicBezTo>
                  <a:cubicBezTo>
                    <a:pt x="6" y="13"/>
                    <a:pt x="13" y="5"/>
                    <a:pt x="23" y="5"/>
                  </a:cubicBezTo>
                  <a:cubicBezTo>
                    <a:pt x="32" y="5"/>
                    <a:pt x="39" y="13"/>
                    <a:pt x="39" y="22"/>
                  </a:cubicBezTo>
                  <a:cubicBezTo>
                    <a:pt x="39" y="31"/>
                    <a:pt x="32" y="39"/>
                    <a:pt x="23" y="3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34" name="矩形 23577"/>
            <p:cNvSpPr/>
            <p:nvPr/>
          </p:nvSpPr>
          <p:spPr>
            <a:xfrm>
              <a:off x="20" y="62"/>
              <a:ext cx="21" cy="20"/>
            </a:xfrm>
            <a:prstGeom prst="rect">
              <a:avLst/>
            </a:prstGeom>
            <a:solidFill>
              <a:srgbClr val="6BC5D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7435" name="矩形 23578"/>
            <p:cNvSpPr/>
            <p:nvPr/>
          </p:nvSpPr>
          <p:spPr>
            <a:xfrm>
              <a:off x="20" y="92"/>
              <a:ext cx="21" cy="20"/>
            </a:xfrm>
            <a:prstGeom prst="rect">
              <a:avLst/>
            </a:prstGeom>
            <a:solidFill>
              <a:srgbClr val="6BC5D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7436" name="矩形 23579"/>
            <p:cNvSpPr/>
            <p:nvPr/>
          </p:nvSpPr>
          <p:spPr>
            <a:xfrm>
              <a:off x="52" y="62"/>
              <a:ext cx="21" cy="20"/>
            </a:xfrm>
            <a:prstGeom prst="rect">
              <a:avLst/>
            </a:prstGeom>
            <a:solidFill>
              <a:srgbClr val="6BC5D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7437" name="矩形 23580"/>
            <p:cNvSpPr/>
            <p:nvPr/>
          </p:nvSpPr>
          <p:spPr>
            <a:xfrm>
              <a:off x="52" y="94"/>
              <a:ext cx="21" cy="20"/>
            </a:xfrm>
            <a:prstGeom prst="rect">
              <a:avLst/>
            </a:prstGeom>
            <a:solidFill>
              <a:srgbClr val="6BC5D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7438" name="任意多边形 23581"/>
            <p:cNvSpPr/>
            <p:nvPr/>
          </p:nvSpPr>
          <p:spPr>
            <a:xfrm>
              <a:off x="0" y="21"/>
              <a:ext cx="134" cy="114"/>
            </a:xfrm>
            <a:custGeom>
              <a:avLst/>
              <a:gdLst/>
              <a:ahLst/>
              <a:cxnLst/>
              <a:pathLst>
                <a:path w="72" h="61">
                  <a:moveTo>
                    <a:pt x="6" y="55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3"/>
                    <a:pt x="69" y="0"/>
                    <a:pt x="6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6"/>
                    <a:pt x="61" y="8"/>
                    <a:pt x="58" y="8"/>
                  </a:cubicBezTo>
                  <a:cubicBezTo>
                    <a:pt x="55" y="8"/>
                    <a:pt x="53" y="6"/>
                    <a:pt x="53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6"/>
                    <a:pt x="17" y="8"/>
                    <a:pt x="14" y="8"/>
                  </a:cubicBezTo>
                  <a:cubicBezTo>
                    <a:pt x="11" y="8"/>
                    <a:pt x="8" y="6"/>
                    <a:pt x="8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8"/>
                    <a:pt x="3" y="61"/>
                    <a:pt x="6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" y="55"/>
                    <a:pt x="6" y="55"/>
                    <a:pt x="6" y="55"/>
                  </a:cubicBez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39" name="矩形 23582"/>
            <p:cNvSpPr/>
            <p:nvPr/>
          </p:nvSpPr>
          <p:spPr>
            <a:xfrm>
              <a:off x="82" y="62"/>
              <a:ext cx="23" cy="20"/>
            </a:xfrm>
            <a:prstGeom prst="rect">
              <a:avLst/>
            </a:prstGeom>
            <a:solidFill>
              <a:srgbClr val="6BC5D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7440" name="任意多边形 23583"/>
            <p:cNvSpPr/>
            <p:nvPr/>
          </p:nvSpPr>
          <p:spPr>
            <a:xfrm>
              <a:off x="114" y="103"/>
              <a:ext cx="32" cy="32"/>
            </a:xfrm>
            <a:custGeom>
              <a:avLst/>
              <a:gdLst/>
              <a:ahLst/>
              <a:cxnLst/>
              <a:pathLst>
                <a:path w="17" h="17">
                  <a:moveTo>
                    <a:pt x="14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7"/>
                    <a:pt x="17" y="15"/>
                    <a:pt x="17" y="14"/>
                  </a:cubicBezTo>
                  <a:cubicBezTo>
                    <a:pt x="17" y="12"/>
                    <a:pt x="15" y="11"/>
                    <a:pt x="14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7441" name="组合 23584"/>
          <p:cNvGrpSpPr/>
          <p:nvPr/>
        </p:nvGrpSpPr>
        <p:grpSpPr>
          <a:xfrm>
            <a:off x="3259138" y="3687763"/>
            <a:ext cx="285750" cy="287337"/>
            <a:chOff x="0" y="0"/>
            <a:chExt cx="180" cy="181"/>
          </a:xfrm>
        </p:grpSpPr>
        <p:sp>
          <p:nvSpPr>
            <p:cNvPr id="17442" name="任意多边形 23585"/>
            <p:cNvSpPr>
              <a:spLocks noEditPoints="1"/>
            </p:cNvSpPr>
            <p:nvPr/>
          </p:nvSpPr>
          <p:spPr>
            <a:xfrm>
              <a:off x="0" y="0"/>
              <a:ext cx="180" cy="181"/>
            </a:xfrm>
            <a:custGeom>
              <a:avLst/>
              <a:gdLst/>
              <a:ahLst/>
              <a:cxnLst/>
              <a:pathLst>
                <a:path w="96" h="97">
                  <a:moveTo>
                    <a:pt x="85" y="49"/>
                  </a:moveTo>
                  <a:cubicBezTo>
                    <a:pt x="85" y="46"/>
                    <a:pt x="84" y="44"/>
                    <a:pt x="84" y="42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9" y="18"/>
                    <a:pt x="65" y="16"/>
                    <a:pt x="60" y="14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2" y="16"/>
                    <a:pt x="28" y="18"/>
                    <a:pt x="24" y="2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6"/>
                    <a:pt x="12" y="49"/>
                  </a:cubicBezTo>
                  <a:cubicBezTo>
                    <a:pt x="12" y="51"/>
                    <a:pt x="12" y="53"/>
                    <a:pt x="12" y="5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8" y="79"/>
                    <a:pt x="32" y="81"/>
                    <a:pt x="36" y="83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1"/>
                    <a:pt x="69" y="79"/>
                    <a:pt x="72" y="76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3"/>
                    <a:pt x="85" y="51"/>
                    <a:pt x="85" y="49"/>
                  </a:cubicBezTo>
                  <a:close/>
                  <a:moveTo>
                    <a:pt x="88" y="65"/>
                  </a:moveTo>
                  <a:cubicBezTo>
                    <a:pt x="82" y="75"/>
                    <a:pt x="82" y="75"/>
                    <a:pt x="82" y="75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5" y="74"/>
                    <a:pt x="62" y="76"/>
                    <a:pt x="58" y="77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5" y="76"/>
                    <a:pt x="31" y="74"/>
                    <a:pt x="28" y="72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2"/>
                    <a:pt x="18" y="50"/>
                    <a:pt x="18" y="49"/>
                  </a:cubicBezTo>
                  <a:cubicBezTo>
                    <a:pt x="18" y="47"/>
                    <a:pt x="18" y="45"/>
                    <a:pt x="18" y="43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1" y="23"/>
                    <a:pt x="35" y="21"/>
                    <a:pt x="38" y="20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2" y="21"/>
                    <a:pt x="65" y="23"/>
                    <a:pt x="68" y="25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5"/>
                    <a:pt x="79" y="47"/>
                    <a:pt x="79" y="49"/>
                  </a:cubicBezTo>
                  <a:cubicBezTo>
                    <a:pt x="79" y="50"/>
                    <a:pt x="78" y="52"/>
                    <a:pt x="78" y="54"/>
                  </a:cubicBezTo>
                  <a:cubicBezTo>
                    <a:pt x="77" y="58"/>
                    <a:pt x="77" y="58"/>
                    <a:pt x="77" y="58"/>
                  </a:cubicBezTo>
                  <a:lnTo>
                    <a:pt x="88" y="65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43" name="任意多边形 23586"/>
            <p:cNvSpPr>
              <a:spLocks noEditPoints="1"/>
            </p:cNvSpPr>
            <p:nvPr/>
          </p:nvSpPr>
          <p:spPr>
            <a:xfrm>
              <a:off x="56" y="56"/>
              <a:ext cx="68" cy="69"/>
            </a:xfrm>
            <a:custGeom>
              <a:avLst/>
              <a:gdLst/>
              <a:ahLst/>
              <a:cxnLst/>
              <a:pathLst>
                <a:path w="36" h="37">
                  <a:moveTo>
                    <a:pt x="18" y="6"/>
                  </a:moveTo>
                  <a:cubicBezTo>
                    <a:pt x="25" y="6"/>
                    <a:pt x="30" y="12"/>
                    <a:pt x="30" y="19"/>
                  </a:cubicBezTo>
                  <a:cubicBezTo>
                    <a:pt x="30" y="25"/>
                    <a:pt x="25" y="31"/>
                    <a:pt x="18" y="31"/>
                  </a:cubicBezTo>
                  <a:cubicBezTo>
                    <a:pt x="11" y="31"/>
                    <a:pt x="6" y="25"/>
                    <a:pt x="6" y="19"/>
                  </a:cubicBezTo>
                  <a:cubicBezTo>
                    <a:pt x="6" y="12"/>
                    <a:pt x="11" y="6"/>
                    <a:pt x="18" y="6"/>
                  </a:cubicBezTo>
                  <a:close/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8" y="37"/>
                    <a:pt x="36" y="29"/>
                    <a:pt x="36" y="19"/>
                  </a:cubicBezTo>
                  <a:cubicBezTo>
                    <a:pt x="36" y="9"/>
                    <a:pt x="28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7444" name="椭圆 23587"/>
          <p:cNvSpPr/>
          <p:nvPr/>
        </p:nvSpPr>
        <p:spPr>
          <a:xfrm>
            <a:off x="5859463" y="1527175"/>
            <a:ext cx="201612" cy="198438"/>
          </a:xfrm>
          <a:prstGeom prst="ellipse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445" name="矩形 23588"/>
          <p:cNvSpPr/>
          <p:nvPr/>
        </p:nvSpPr>
        <p:spPr>
          <a:xfrm>
            <a:off x="5921375" y="1552575"/>
            <a:ext cx="74295" cy="1536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1000">
                <a:solidFill>
                  <a:srgbClr val="FFFFFF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5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446" name="椭圆 23589"/>
          <p:cNvSpPr/>
          <p:nvPr/>
        </p:nvSpPr>
        <p:spPr>
          <a:xfrm>
            <a:off x="5846763" y="3419475"/>
            <a:ext cx="198437" cy="198438"/>
          </a:xfrm>
          <a:prstGeom prst="ellipse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447" name="矩形 23590"/>
          <p:cNvSpPr/>
          <p:nvPr/>
        </p:nvSpPr>
        <p:spPr>
          <a:xfrm>
            <a:off x="5907088" y="3448050"/>
            <a:ext cx="74295" cy="1536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1000">
                <a:solidFill>
                  <a:srgbClr val="FFFFFF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7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448" name="椭圆 23591"/>
          <p:cNvSpPr/>
          <p:nvPr/>
        </p:nvSpPr>
        <p:spPr>
          <a:xfrm>
            <a:off x="3132138" y="3417888"/>
            <a:ext cx="198437" cy="198437"/>
          </a:xfrm>
          <a:prstGeom prst="ellipse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449" name="矩形 23592"/>
          <p:cNvSpPr/>
          <p:nvPr/>
        </p:nvSpPr>
        <p:spPr>
          <a:xfrm>
            <a:off x="3191510" y="3429318"/>
            <a:ext cx="74295" cy="1536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1000">
                <a:solidFill>
                  <a:srgbClr val="FFFFFF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6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450" name="矩形 23593"/>
          <p:cNvSpPr/>
          <p:nvPr/>
        </p:nvSpPr>
        <p:spPr>
          <a:xfrm>
            <a:off x="6227763" y="1690688"/>
            <a:ext cx="20161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8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Borrow and return</a:t>
            </a:r>
            <a:endParaRPr lang="zh-CN" altLang="en-US" sz="8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r>
              <a:rPr lang="en-US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Customer can borrow and return the book</a:t>
            </a:r>
            <a:endParaRPr lang="en-US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7451" name="矩形 23594"/>
          <p:cNvSpPr/>
          <p:nvPr/>
        </p:nvSpPr>
        <p:spPr>
          <a:xfrm>
            <a:off x="6227763" y="3582988"/>
            <a:ext cx="201612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8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Search</a:t>
            </a:r>
            <a:endParaRPr lang="zh-CN" altLang="en-US" sz="8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r>
              <a:rPr lang="en-US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Search by book name.</a:t>
            </a:r>
            <a:endParaRPr lang="en-US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7452" name="矩形 23595"/>
          <p:cNvSpPr/>
          <p:nvPr/>
        </p:nvSpPr>
        <p:spPr>
          <a:xfrm>
            <a:off x="881063" y="1690688"/>
            <a:ext cx="20161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8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Error handling</a:t>
            </a:r>
            <a:endParaRPr lang="zh-CN" altLang="en-US" sz="8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If any error occured its give a message based on perticular error.</a:t>
            </a:r>
            <a:endParaRPr lang="en-US" altLang="zh-CN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7453" name="矩形 23596"/>
          <p:cNvSpPr/>
          <p:nvPr/>
        </p:nvSpPr>
        <p:spPr>
          <a:xfrm>
            <a:off x="881063" y="3582988"/>
            <a:ext cx="20161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8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Logout</a:t>
            </a:r>
            <a:endParaRPr lang="zh-CN" altLang="en-US" sz="8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Users can easily logout from the site by deleting credential information.</a:t>
            </a:r>
            <a:endParaRPr lang="en-US" altLang="zh-CN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7454" name="直接连接符 23597"/>
          <p:cNvSpPr/>
          <p:nvPr/>
        </p:nvSpPr>
        <p:spPr>
          <a:xfrm>
            <a:off x="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55" name="直接连接符 23598"/>
          <p:cNvSpPr/>
          <p:nvPr/>
        </p:nvSpPr>
        <p:spPr>
          <a:xfrm>
            <a:off x="565150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56" name="文本框 23599"/>
          <p:cNvSpPr txBox="1"/>
          <p:nvPr/>
        </p:nvSpPr>
        <p:spPr>
          <a:xfrm>
            <a:off x="3609499" y="315913"/>
            <a:ext cx="19265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1800" b="1">
                <a:solidFill>
                  <a:srgbClr val="232A34"/>
                </a:solidFill>
                <a:ea typeface="Microsoft YaHei" panose="020B0503020204020204" pitchFamily="2" charset="-122"/>
                <a:sym typeface="+mn-ea"/>
              </a:rPr>
              <a:t>KEY FEATURES</a:t>
            </a:r>
            <a:endParaRPr lang="en-US" altLang="zh-CN" sz="1800" b="1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7650" name="矩形 33793"/>
          <p:cNvSpPr/>
          <p:nvPr/>
        </p:nvSpPr>
        <p:spPr>
          <a:xfrm>
            <a:off x="3708400" y="1344613"/>
            <a:ext cx="5435600" cy="2449512"/>
          </a:xfrm>
          <a:prstGeom prst="rect">
            <a:avLst/>
          </a:prstGeom>
          <a:solidFill>
            <a:srgbClr val="232A34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3795" name="矩形 33794" descr="InstructionalTechnology"/>
          <p:cNvSpPr/>
          <p:nvPr/>
        </p:nvSpPr>
        <p:spPr>
          <a:xfrm>
            <a:off x="0" y="1344606"/>
            <a:ext cx="3708400" cy="2449519"/>
          </a:xfrm>
          <a:prstGeom prst="rect">
            <a:avLst/>
          </a:prstGeom>
          <a:blipFill rotWithShape="1">
            <a:blip r:embed="rId2"/>
            <a:stretch>
              <a:fillRect b="-13560"/>
            </a:stretch>
          </a:blipFill>
          <a:ln w="9525">
            <a:noFill/>
          </a:ln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27652" name="矩形 33795"/>
          <p:cNvSpPr/>
          <p:nvPr/>
        </p:nvSpPr>
        <p:spPr>
          <a:xfrm>
            <a:off x="0" y="1344613"/>
            <a:ext cx="3733800" cy="2449512"/>
          </a:xfrm>
          <a:prstGeom prst="rect">
            <a:avLst/>
          </a:prstGeom>
          <a:solidFill>
            <a:srgbClr val="232A34">
              <a:alpha val="79999"/>
            </a:srgbClr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653" name="任意多边形 33796"/>
          <p:cNvSpPr/>
          <p:nvPr/>
        </p:nvSpPr>
        <p:spPr>
          <a:xfrm>
            <a:off x="1677988" y="2162175"/>
            <a:ext cx="311150" cy="342900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6BC5D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7654" name="任意多边形 33797"/>
          <p:cNvSpPr/>
          <p:nvPr/>
        </p:nvSpPr>
        <p:spPr>
          <a:xfrm>
            <a:off x="1835150" y="2068513"/>
            <a:ext cx="904875" cy="1003300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7655" name="矩形 33798"/>
          <p:cNvSpPr/>
          <p:nvPr/>
        </p:nvSpPr>
        <p:spPr>
          <a:xfrm>
            <a:off x="2092325" y="2363788"/>
            <a:ext cx="396875" cy="4270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04</a:t>
            </a:r>
            <a:endParaRPr lang="en-US" altLang="zh-CN" sz="280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656" name="文本框 33799"/>
          <p:cNvSpPr txBox="1"/>
          <p:nvPr/>
        </p:nvSpPr>
        <p:spPr>
          <a:xfrm>
            <a:off x="4140200" y="2089150"/>
            <a:ext cx="91122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2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Learnings</a:t>
            </a:r>
            <a:endParaRPr lang="en-US" altLang="zh-CN" sz="1000">
              <a:solidFill>
                <a:srgbClr val="F33644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27657" name="任意多边形 33800"/>
          <p:cNvSpPr/>
          <p:nvPr/>
        </p:nvSpPr>
        <p:spPr>
          <a:xfrm>
            <a:off x="2627313" y="2570163"/>
            <a:ext cx="428625" cy="473075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6BC5D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7658" name="矩形 33801"/>
          <p:cNvSpPr/>
          <p:nvPr/>
        </p:nvSpPr>
        <p:spPr>
          <a:xfrm>
            <a:off x="4140200" y="2544763"/>
            <a:ext cx="3384550" cy="2139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sz="800" dirty="0">
                <a:solidFill>
                  <a:srgbClr val="EAEAEA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In this part we will see the learning outcomes of this project</a:t>
            </a:r>
            <a:endParaRPr lang="en-US" sz="800" dirty="0">
              <a:solidFill>
                <a:srgbClr val="EAEAEA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grpSp>
        <p:nvGrpSpPr>
          <p:cNvPr id="27659" name="组合 33802"/>
          <p:cNvGrpSpPr/>
          <p:nvPr/>
        </p:nvGrpSpPr>
        <p:grpSpPr>
          <a:xfrm>
            <a:off x="2741613" y="2708275"/>
            <a:ext cx="211137" cy="211138"/>
            <a:chOff x="0" y="0"/>
            <a:chExt cx="133" cy="133"/>
          </a:xfrm>
        </p:grpSpPr>
        <p:sp>
          <p:nvSpPr>
            <p:cNvPr id="27660" name="任意多边形 33803"/>
            <p:cNvSpPr>
              <a:spLocks noEditPoints="1"/>
            </p:cNvSpPr>
            <p:nvPr/>
          </p:nvSpPr>
          <p:spPr>
            <a:xfrm>
              <a:off x="0" y="0"/>
              <a:ext cx="133" cy="133"/>
            </a:xfrm>
            <a:custGeom>
              <a:avLst/>
              <a:gdLst/>
              <a:ahLst/>
              <a:cxnLst/>
              <a:pathLst>
                <a:path w="107" h="108">
                  <a:moveTo>
                    <a:pt x="106" y="46"/>
                  </a:moveTo>
                  <a:cubicBezTo>
                    <a:pt x="106" y="44"/>
                    <a:pt x="105" y="43"/>
                    <a:pt x="103" y="42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4" y="38"/>
                    <a:pt x="94" y="37"/>
                    <a:pt x="93" y="35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6"/>
                    <a:pt x="98" y="24"/>
                    <a:pt x="96" y="23"/>
                  </a:cubicBezTo>
                  <a:cubicBezTo>
                    <a:pt x="93" y="18"/>
                    <a:pt x="89" y="14"/>
                    <a:pt x="85" y="11"/>
                  </a:cubicBezTo>
                  <a:cubicBezTo>
                    <a:pt x="84" y="10"/>
                    <a:pt x="82" y="10"/>
                    <a:pt x="80" y="11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4"/>
                    <a:pt x="70" y="13"/>
                    <a:pt x="68" y="1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3"/>
                    <a:pt x="63" y="2"/>
                    <a:pt x="61" y="1"/>
                  </a:cubicBezTo>
                  <a:cubicBezTo>
                    <a:pt x="56" y="0"/>
                    <a:pt x="51" y="0"/>
                    <a:pt x="45" y="1"/>
                  </a:cubicBezTo>
                  <a:cubicBezTo>
                    <a:pt x="44" y="2"/>
                    <a:pt x="42" y="3"/>
                    <a:pt x="42" y="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3"/>
                    <a:pt x="36" y="14"/>
                    <a:pt x="3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0"/>
                    <a:pt x="23" y="10"/>
                    <a:pt x="22" y="11"/>
                  </a:cubicBezTo>
                  <a:cubicBezTo>
                    <a:pt x="17" y="14"/>
                    <a:pt x="13" y="18"/>
                    <a:pt x="10" y="23"/>
                  </a:cubicBezTo>
                  <a:cubicBezTo>
                    <a:pt x="9" y="24"/>
                    <a:pt x="9" y="26"/>
                    <a:pt x="10" y="2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7"/>
                    <a:pt x="12" y="38"/>
                    <a:pt x="12" y="39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3"/>
                    <a:pt x="1" y="44"/>
                    <a:pt x="0" y="46"/>
                  </a:cubicBezTo>
                  <a:cubicBezTo>
                    <a:pt x="0" y="49"/>
                    <a:pt x="0" y="52"/>
                    <a:pt x="0" y="54"/>
                  </a:cubicBezTo>
                  <a:cubicBezTo>
                    <a:pt x="0" y="57"/>
                    <a:pt x="0" y="59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0"/>
                    <a:pt x="13" y="72"/>
                    <a:pt x="14" y="7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3"/>
                    <a:pt x="9" y="85"/>
                    <a:pt x="10" y="86"/>
                  </a:cubicBezTo>
                  <a:cubicBezTo>
                    <a:pt x="13" y="90"/>
                    <a:pt x="17" y="94"/>
                    <a:pt x="22" y="97"/>
                  </a:cubicBezTo>
                  <a:cubicBezTo>
                    <a:pt x="23" y="98"/>
                    <a:pt x="25" y="99"/>
                    <a:pt x="26" y="9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6" y="95"/>
                    <a:pt x="37" y="95"/>
                    <a:pt x="39" y="96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4" y="107"/>
                    <a:pt x="45" y="107"/>
                  </a:cubicBezTo>
                  <a:cubicBezTo>
                    <a:pt x="48" y="108"/>
                    <a:pt x="51" y="108"/>
                    <a:pt x="53" y="108"/>
                  </a:cubicBezTo>
                  <a:cubicBezTo>
                    <a:pt x="56" y="108"/>
                    <a:pt x="59" y="108"/>
                    <a:pt x="61" y="107"/>
                  </a:cubicBezTo>
                  <a:cubicBezTo>
                    <a:pt x="63" y="107"/>
                    <a:pt x="65" y="106"/>
                    <a:pt x="65" y="104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0" y="95"/>
                    <a:pt x="71" y="95"/>
                    <a:pt x="72" y="94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2" y="99"/>
                    <a:pt x="84" y="98"/>
                    <a:pt x="85" y="97"/>
                  </a:cubicBezTo>
                  <a:cubicBezTo>
                    <a:pt x="89" y="94"/>
                    <a:pt x="93" y="90"/>
                    <a:pt x="96" y="86"/>
                  </a:cubicBezTo>
                  <a:cubicBezTo>
                    <a:pt x="98" y="85"/>
                    <a:pt x="98" y="83"/>
                    <a:pt x="97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2"/>
                    <a:pt x="94" y="70"/>
                    <a:pt x="95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5" y="65"/>
                    <a:pt x="106" y="64"/>
                    <a:pt x="106" y="62"/>
                  </a:cubicBezTo>
                  <a:cubicBezTo>
                    <a:pt x="107" y="59"/>
                    <a:pt x="107" y="57"/>
                    <a:pt x="107" y="54"/>
                  </a:cubicBezTo>
                  <a:cubicBezTo>
                    <a:pt x="107" y="52"/>
                    <a:pt x="107" y="49"/>
                    <a:pt x="106" y="46"/>
                  </a:cubicBezTo>
                  <a:moveTo>
                    <a:pt x="98" y="58"/>
                  </a:moveTo>
                  <a:cubicBezTo>
                    <a:pt x="90" y="61"/>
                    <a:pt x="90" y="61"/>
                    <a:pt x="90" y="61"/>
                  </a:cubicBezTo>
                  <a:cubicBezTo>
                    <a:pt x="88" y="62"/>
                    <a:pt x="87" y="63"/>
                    <a:pt x="87" y="64"/>
                  </a:cubicBezTo>
                  <a:cubicBezTo>
                    <a:pt x="86" y="67"/>
                    <a:pt x="85" y="69"/>
                    <a:pt x="84" y="71"/>
                  </a:cubicBezTo>
                  <a:cubicBezTo>
                    <a:pt x="83" y="72"/>
                    <a:pt x="83" y="74"/>
                    <a:pt x="84" y="75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5"/>
                    <a:pt x="84" y="87"/>
                    <a:pt x="82" y="8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73" y="84"/>
                    <a:pt x="71" y="84"/>
                    <a:pt x="70" y="85"/>
                  </a:cubicBezTo>
                  <a:cubicBezTo>
                    <a:pt x="68" y="86"/>
                    <a:pt x="66" y="87"/>
                    <a:pt x="63" y="88"/>
                  </a:cubicBezTo>
                  <a:cubicBezTo>
                    <a:pt x="62" y="88"/>
                    <a:pt x="61" y="89"/>
                    <a:pt x="60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5" y="99"/>
                    <a:pt x="52" y="99"/>
                    <a:pt x="49" y="98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5" y="88"/>
                    <a:pt x="43" y="88"/>
                  </a:cubicBezTo>
                  <a:cubicBezTo>
                    <a:pt x="41" y="87"/>
                    <a:pt x="39" y="86"/>
                    <a:pt x="37" y="85"/>
                  </a:cubicBezTo>
                  <a:cubicBezTo>
                    <a:pt x="35" y="84"/>
                    <a:pt x="34" y="84"/>
                    <a:pt x="33" y="85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3" y="87"/>
                    <a:pt x="21" y="85"/>
                    <a:pt x="19" y="83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3" y="74"/>
                    <a:pt x="23" y="72"/>
                    <a:pt x="23" y="71"/>
                  </a:cubicBezTo>
                  <a:cubicBezTo>
                    <a:pt x="22" y="69"/>
                    <a:pt x="21" y="67"/>
                    <a:pt x="20" y="64"/>
                  </a:cubicBezTo>
                  <a:cubicBezTo>
                    <a:pt x="20" y="63"/>
                    <a:pt x="18" y="62"/>
                    <a:pt x="17" y="6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6"/>
                    <a:pt x="9" y="54"/>
                  </a:cubicBezTo>
                  <a:cubicBezTo>
                    <a:pt x="9" y="53"/>
                    <a:pt x="9" y="52"/>
                    <a:pt x="9" y="5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7"/>
                    <a:pt x="20" y="46"/>
                    <a:pt x="20" y="44"/>
                  </a:cubicBezTo>
                  <a:cubicBezTo>
                    <a:pt x="21" y="42"/>
                    <a:pt x="22" y="40"/>
                    <a:pt x="23" y="38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4"/>
                    <a:pt x="23" y="22"/>
                    <a:pt x="25" y="20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5" y="24"/>
                    <a:pt x="37" y="24"/>
                  </a:cubicBezTo>
                  <a:cubicBezTo>
                    <a:pt x="39" y="23"/>
                    <a:pt x="41" y="22"/>
                    <a:pt x="43" y="21"/>
                  </a:cubicBezTo>
                  <a:cubicBezTo>
                    <a:pt x="45" y="20"/>
                    <a:pt x="46" y="19"/>
                    <a:pt x="46" y="1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2" y="10"/>
                    <a:pt x="55" y="10"/>
                    <a:pt x="57" y="10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9"/>
                    <a:pt x="62" y="20"/>
                    <a:pt x="63" y="21"/>
                  </a:cubicBezTo>
                  <a:cubicBezTo>
                    <a:pt x="66" y="22"/>
                    <a:pt x="68" y="23"/>
                    <a:pt x="70" y="24"/>
                  </a:cubicBezTo>
                  <a:cubicBezTo>
                    <a:pt x="71" y="24"/>
                    <a:pt x="73" y="24"/>
                    <a:pt x="74" y="24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4" y="22"/>
                    <a:pt x="86" y="24"/>
                    <a:pt x="87" y="2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3" y="35"/>
                    <a:pt x="83" y="36"/>
                    <a:pt x="84" y="38"/>
                  </a:cubicBezTo>
                  <a:cubicBezTo>
                    <a:pt x="85" y="40"/>
                    <a:pt x="86" y="42"/>
                    <a:pt x="87" y="44"/>
                  </a:cubicBezTo>
                  <a:cubicBezTo>
                    <a:pt x="87" y="46"/>
                    <a:pt x="88" y="47"/>
                    <a:pt x="90" y="47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2"/>
                    <a:pt x="98" y="53"/>
                    <a:pt x="98" y="54"/>
                  </a:cubicBezTo>
                  <a:cubicBezTo>
                    <a:pt x="98" y="56"/>
                    <a:pt x="98" y="57"/>
                    <a:pt x="98" y="58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7661" name="任意多边形 33804"/>
            <p:cNvSpPr>
              <a:spLocks noEditPoints="1"/>
            </p:cNvSpPr>
            <p:nvPr/>
          </p:nvSpPr>
          <p:spPr>
            <a:xfrm>
              <a:off x="39" y="39"/>
              <a:ext cx="54" cy="52"/>
            </a:xfrm>
            <a:custGeom>
              <a:avLst/>
              <a:gdLst/>
              <a:ahLst/>
              <a:cxnLst/>
              <a:pathLst>
                <a:path w="43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1" y="0"/>
                  </a:cubicBezTo>
                  <a:moveTo>
                    <a:pt x="21" y="33"/>
                  </a:moveTo>
                  <a:cubicBezTo>
                    <a:pt x="15" y="33"/>
                    <a:pt x="9" y="28"/>
                    <a:pt x="9" y="21"/>
                  </a:cubicBezTo>
                  <a:cubicBezTo>
                    <a:pt x="9" y="15"/>
                    <a:pt x="15" y="9"/>
                    <a:pt x="21" y="9"/>
                  </a:cubicBezTo>
                  <a:cubicBezTo>
                    <a:pt x="28" y="9"/>
                    <a:pt x="33" y="15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530" name="直接连接符 28673"/>
          <p:cNvSpPr/>
          <p:nvPr/>
        </p:nvSpPr>
        <p:spPr>
          <a:xfrm>
            <a:off x="6948488" y="1346200"/>
            <a:ext cx="2195512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75" name="矩形 28674" descr="psb"/>
          <p:cNvSpPr/>
          <p:nvPr/>
        </p:nvSpPr>
        <p:spPr>
          <a:xfrm>
            <a:off x="0" y="0"/>
            <a:ext cx="4716462" cy="5141912"/>
          </a:xfrm>
          <a:prstGeom prst="rect">
            <a:avLst/>
          </a:prstGeom>
          <a:blipFill rotWithShape="1">
            <a:blip r:embed="rId2"/>
            <a:stretch>
              <a:fillRect r="-62511"/>
            </a:stretch>
          </a:blipFill>
          <a:ln w="9525">
            <a:noFill/>
          </a:ln>
        </p:spPr>
        <p:txBody>
          <a:bodyPr/>
          <a:p>
            <a:pPr fontAlgn="base"/>
            <a:endParaRPr lang="zh-CN" altLang="en-US" strike="noStrike" noProof="1"/>
          </a:p>
        </p:txBody>
      </p:sp>
      <p:grpSp>
        <p:nvGrpSpPr>
          <p:cNvPr id="22532" name="组合 28675"/>
          <p:cNvGrpSpPr/>
          <p:nvPr/>
        </p:nvGrpSpPr>
        <p:grpSpPr>
          <a:xfrm>
            <a:off x="5419408" y="4077018"/>
            <a:ext cx="273050" cy="301625"/>
            <a:chOff x="0" y="0"/>
            <a:chExt cx="172" cy="190"/>
          </a:xfrm>
        </p:grpSpPr>
        <p:sp>
          <p:nvSpPr>
            <p:cNvPr id="22533" name="任意多边形 28676"/>
            <p:cNvSpPr/>
            <p:nvPr/>
          </p:nvSpPr>
          <p:spPr>
            <a:xfrm>
              <a:off x="0" y="0"/>
              <a:ext cx="172" cy="190"/>
            </a:xfrm>
            <a:custGeom>
              <a:avLst/>
              <a:gdLst/>
              <a:ahLst/>
              <a:cxnLst/>
              <a:pathLst>
                <a:path w="235" h="261">
                  <a:moveTo>
                    <a:pt x="0" y="85"/>
                  </a:moveTo>
                  <a:cubicBezTo>
                    <a:pt x="0" y="73"/>
                    <a:pt x="9" y="57"/>
                    <a:pt x="20" y="51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8" y="0"/>
                    <a:pt x="126" y="0"/>
                    <a:pt x="137" y="6"/>
                  </a:cubicBezTo>
                  <a:cubicBezTo>
                    <a:pt x="215" y="51"/>
                    <a:pt x="215" y="51"/>
                    <a:pt x="215" y="51"/>
                  </a:cubicBezTo>
                  <a:cubicBezTo>
                    <a:pt x="226" y="57"/>
                    <a:pt x="235" y="73"/>
                    <a:pt x="235" y="8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88"/>
                    <a:pt x="226" y="203"/>
                    <a:pt x="215" y="210"/>
                  </a:cubicBezTo>
                  <a:cubicBezTo>
                    <a:pt x="137" y="255"/>
                    <a:pt x="137" y="255"/>
                    <a:pt x="137" y="255"/>
                  </a:cubicBezTo>
                  <a:cubicBezTo>
                    <a:pt x="126" y="261"/>
                    <a:pt x="108" y="261"/>
                    <a:pt x="97" y="255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9" y="203"/>
                    <a:pt x="0" y="188"/>
                    <a:pt x="0" y="17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F036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2534" name="任意多边形 28677"/>
            <p:cNvSpPr>
              <a:spLocks noEditPoints="1"/>
            </p:cNvSpPr>
            <p:nvPr/>
          </p:nvSpPr>
          <p:spPr>
            <a:xfrm>
              <a:off x="30" y="49"/>
              <a:ext cx="112" cy="84"/>
            </a:xfrm>
            <a:custGeom>
              <a:avLst/>
              <a:gdLst/>
              <a:ahLst/>
              <a:cxnLst/>
              <a:pathLst>
                <a:path w="128" h="96">
                  <a:moveTo>
                    <a:pt x="80" y="8"/>
                  </a:moveTo>
                  <a:cubicBezTo>
                    <a:pt x="94" y="8"/>
                    <a:pt x="104" y="19"/>
                    <a:pt x="104" y="32"/>
                  </a:cubicBezTo>
                  <a:cubicBezTo>
                    <a:pt x="104" y="35"/>
                    <a:pt x="104" y="38"/>
                    <a:pt x="103" y="41"/>
                  </a:cubicBezTo>
                  <a:cubicBezTo>
                    <a:pt x="113" y="44"/>
                    <a:pt x="120" y="53"/>
                    <a:pt x="120" y="64"/>
                  </a:cubicBezTo>
                  <a:cubicBezTo>
                    <a:pt x="120" y="77"/>
                    <a:pt x="110" y="88"/>
                    <a:pt x="96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7" y="88"/>
                    <a:pt x="8" y="79"/>
                    <a:pt x="8" y="68"/>
                  </a:cubicBezTo>
                  <a:cubicBezTo>
                    <a:pt x="8" y="57"/>
                    <a:pt x="17" y="48"/>
                    <a:pt x="28" y="48"/>
                  </a:cubicBezTo>
                  <a:cubicBezTo>
                    <a:pt x="29" y="48"/>
                    <a:pt x="30" y="48"/>
                    <a:pt x="30" y="48"/>
                  </a:cubicBezTo>
                  <a:cubicBezTo>
                    <a:pt x="29" y="46"/>
                    <a:pt x="28" y="43"/>
                    <a:pt x="28" y="40"/>
                  </a:cubicBezTo>
                  <a:cubicBezTo>
                    <a:pt x="28" y="29"/>
                    <a:pt x="37" y="20"/>
                    <a:pt x="48" y="20"/>
                  </a:cubicBezTo>
                  <a:cubicBezTo>
                    <a:pt x="52" y="20"/>
                    <a:pt x="55" y="21"/>
                    <a:pt x="58" y="23"/>
                  </a:cubicBezTo>
                  <a:cubicBezTo>
                    <a:pt x="62" y="14"/>
                    <a:pt x="70" y="8"/>
                    <a:pt x="80" y="8"/>
                  </a:cubicBezTo>
                  <a:close/>
                  <a:moveTo>
                    <a:pt x="80" y="0"/>
                  </a:moveTo>
                  <a:cubicBezTo>
                    <a:pt x="70" y="0"/>
                    <a:pt x="61" y="5"/>
                    <a:pt x="55" y="13"/>
                  </a:cubicBezTo>
                  <a:cubicBezTo>
                    <a:pt x="53" y="12"/>
                    <a:pt x="51" y="12"/>
                    <a:pt x="48" y="12"/>
                  </a:cubicBezTo>
                  <a:cubicBezTo>
                    <a:pt x="33" y="12"/>
                    <a:pt x="20" y="25"/>
                    <a:pt x="20" y="40"/>
                  </a:cubicBezTo>
                  <a:cubicBezTo>
                    <a:pt x="20" y="40"/>
                    <a:pt x="20" y="41"/>
                    <a:pt x="20" y="41"/>
                  </a:cubicBezTo>
                  <a:cubicBezTo>
                    <a:pt x="9" y="45"/>
                    <a:pt x="0" y="55"/>
                    <a:pt x="0" y="68"/>
                  </a:cubicBezTo>
                  <a:cubicBezTo>
                    <a:pt x="0" y="83"/>
                    <a:pt x="13" y="96"/>
                    <a:pt x="2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14" y="96"/>
                    <a:pt x="128" y="82"/>
                    <a:pt x="128" y="64"/>
                  </a:cubicBezTo>
                  <a:cubicBezTo>
                    <a:pt x="128" y="52"/>
                    <a:pt x="122" y="42"/>
                    <a:pt x="112" y="36"/>
                  </a:cubicBezTo>
                  <a:cubicBezTo>
                    <a:pt x="112" y="35"/>
                    <a:pt x="112" y="33"/>
                    <a:pt x="112" y="32"/>
                  </a:cubicBezTo>
                  <a:cubicBezTo>
                    <a:pt x="112" y="14"/>
                    <a:pt x="98" y="0"/>
                    <a:pt x="8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22535" name="组合 28678"/>
          <p:cNvGrpSpPr/>
          <p:nvPr/>
        </p:nvGrpSpPr>
        <p:grpSpPr>
          <a:xfrm>
            <a:off x="5389563" y="3506788"/>
            <a:ext cx="273050" cy="301625"/>
            <a:chOff x="0" y="0"/>
            <a:chExt cx="172" cy="190"/>
          </a:xfrm>
        </p:grpSpPr>
        <p:sp>
          <p:nvSpPr>
            <p:cNvPr id="22536" name="任意多边形 28679"/>
            <p:cNvSpPr/>
            <p:nvPr/>
          </p:nvSpPr>
          <p:spPr>
            <a:xfrm>
              <a:off x="0" y="0"/>
              <a:ext cx="172" cy="190"/>
            </a:xfrm>
            <a:custGeom>
              <a:avLst/>
              <a:gdLst/>
              <a:ahLst/>
              <a:cxnLst/>
              <a:pathLst>
                <a:path w="235" h="261">
                  <a:moveTo>
                    <a:pt x="0" y="85"/>
                  </a:moveTo>
                  <a:cubicBezTo>
                    <a:pt x="0" y="73"/>
                    <a:pt x="9" y="57"/>
                    <a:pt x="20" y="51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8" y="0"/>
                    <a:pt x="126" y="0"/>
                    <a:pt x="137" y="6"/>
                  </a:cubicBezTo>
                  <a:cubicBezTo>
                    <a:pt x="215" y="51"/>
                    <a:pt x="215" y="51"/>
                    <a:pt x="215" y="51"/>
                  </a:cubicBezTo>
                  <a:cubicBezTo>
                    <a:pt x="226" y="57"/>
                    <a:pt x="235" y="73"/>
                    <a:pt x="235" y="8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88"/>
                    <a:pt x="226" y="203"/>
                    <a:pt x="215" y="210"/>
                  </a:cubicBezTo>
                  <a:cubicBezTo>
                    <a:pt x="137" y="255"/>
                    <a:pt x="137" y="255"/>
                    <a:pt x="137" y="255"/>
                  </a:cubicBezTo>
                  <a:cubicBezTo>
                    <a:pt x="126" y="261"/>
                    <a:pt x="108" y="261"/>
                    <a:pt x="97" y="255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9" y="203"/>
                    <a:pt x="0" y="188"/>
                    <a:pt x="0" y="17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2537" name="任意多边形 28680"/>
            <p:cNvSpPr>
              <a:spLocks noEditPoints="1"/>
            </p:cNvSpPr>
            <p:nvPr/>
          </p:nvSpPr>
          <p:spPr>
            <a:xfrm>
              <a:off x="49" y="37"/>
              <a:ext cx="74" cy="118"/>
            </a:xfrm>
            <a:custGeom>
              <a:avLst/>
              <a:gdLst/>
              <a:ahLst/>
              <a:cxnLst/>
              <a:pathLst>
                <a:path w="80" h="128">
                  <a:moveTo>
                    <a:pt x="56" y="104"/>
                  </a:moveTo>
                  <a:cubicBezTo>
                    <a:pt x="56" y="106"/>
                    <a:pt x="54" y="108"/>
                    <a:pt x="52" y="10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6" y="108"/>
                    <a:pt x="24" y="106"/>
                    <a:pt x="24" y="104"/>
                  </a:cubicBezTo>
                  <a:cubicBezTo>
                    <a:pt x="24" y="102"/>
                    <a:pt x="26" y="100"/>
                    <a:pt x="28" y="100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4" y="100"/>
                    <a:pt x="56" y="102"/>
                    <a:pt x="56" y="104"/>
                  </a:cubicBezTo>
                  <a:close/>
                  <a:moveTo>
                    <a:pt x="52" y="112"/>
                  </a:moveTo>
                  <a:cubicBezTo>
                    <a:pt x="28" y="112"/>
                    <a:pt x="28" y="112"/>
                    <a:pt x="28" y="112"/>
                  </a:cubicBezTo>
                  <a:cubicBezTo>
                    <a:pt x="26" y="112"/>
                    <a:pt x="24" y="114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28" y="125"/>
                    <a:pt x="31" y="128"/>
                    <a:pt x="36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8" y="128"/>
                    <a:pt x="52" y="125"/>
                    <a:pt x="52" y="120"/>
                  </a:cubicBezTo>
                  <a:cubicBezTo>
                    <a:pt x="54" y="120"/>
                    <a:pt x="56" y="118"/>
                    <a:pt x="56" y="116"/>
                  </a:cubicBezTo>
                  <a:cubicBezTo>
                    <a:pt x="56" y="114"/>
                    <a:pt x="54" y="112"/>
                    <a:pt x="52" y="112"/>
                  </a:cubicBezTo>
                  <a:close/>
                  <a:moveTo>
                    <a:pt x="40" y="8"/>
                  </a:moveTo>
                  <a:cubicBezTo>
                    <a:pt x="57" y="8"/>
                    <a:pt x="72" y="23"/>
                    <a:pt x="72" y="40"/>
                  </a:cubicBezTo>
                  <a:cubicBezTo>
                    <a:pt x="72" y="52"/>
                    <a:pt x="66" y="62"/>
                    <a:pt x="56" y="68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4" y="62"/>
                    <a:pt x="8" y="52"/>
                    <a:pt x="8" y="40"/>
                  </a:cubicBezTo>
                  <a:cubicBezTo>
                    <a:pt x="8" y="23"/>
                    <a:pt x="22" y="8"/>
                    <a:pt x="40" y="8"/>
                  </a:cubicBezTo>
                  <a:close/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8" y="68"/>
                    <a:pt x="20" y="75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93"/>
                    <a:pt x="23" y="96"/>
                    <a:pt x="2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6" y="96"/>
                    <a:pt x="60" y="93"/>
                    <a:pt x="60" y="88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72" y="68"/>
                    <a:pt x="80" y="55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2538" name="矩形 28681"/>
          <p:cNvSpPr/>
          <p:nvPr/>
        </p:nvSpPr>
        <p:spPr>
          <a:xfrm>
            <a:off x="5292725" y="2092325"/>
            <a:ext cx="246951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GB" altLang="en-US" sz="100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Spring Boot</a:t>
            </a:r>
            <a:endParaRPr lang="en-GB" altLang="en-US" sz="100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r>
              <a:rPr lang="en-US" altLang="zh-CN" sz="2000" b="1">
                <a:solidFill>
                  <a:srgbClr val="F3364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F</a:t>
            </a:r>
            <a:r>
              <a:rPr lang="en-GB" altLang="en-US" sz="2000" b="1">
                <a:solidFill>
                  <a:srgbClr val="F3364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RAMEWORK</a:t>
            </a:r>
            <a:r>
              <a:rPr lang="en-US" altLang="zh-CN" sz="200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!</a:t>
            </a:r>
            <a:endParaRPr lang="en-US" altLang="zh-CN" sz="200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22539" name="矩形 28682"/>
          <p:cNvSpPr/>
          <p:nvPr/>
        </p:nvSpPr>
        <p:spPr>
          <a:xfrm>
            <a:off x="5292725" y="2859088"/>
            <a:ext cx="2735263" cy="5708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10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JPA (Java Persistence API)</a:t>
            </a:r>
            <a:endParaRPr lang="zh-CN" altLang="en-US" sz="10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>
              <a:lnSpc>
                <a:spcPct val="120000"/>
              </a:lnSpc>
            </a:pPr>
            <a:r>
              <a:rPr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JPA is a Java specification for object-relational mapping (ORM)</a:t>
            </a:r>
            <a:r>
              <a:rPr lang="en-GB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.</a:t>
            </a:r>
            <a:endParaRPr lang="en-GB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22540" name="矩形 28683"/>
          <p:cNvSpPr/>
          <p:nvPr/>
        </p:nvSpPr>
        <p:spPr>
          <a:xfrm>
            <a:off x="5676900" y="3552825"/>
            <a:ext cx="3215640" cy="687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noAutofit/>
          </a:bodyPr>
          <a:p>
            <a:pPr algn="l"/>
            <a:r>
              <a:rPr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SQL, or Structured Query Language, is a domain-specific</a:t>
            </a:r>
            <a:endParaRPr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l"/>
            <a:r>
              <a:rPr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 language used for managing and manipulating relational databases.</a:t>
            </a:r>
            <a:r>
              <a:rPr lang="zh-CN" altLang="en-US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.</a:t>
            </a:r>
            <a:endParaRPr lang="zh-CN" altLang="en-US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22541" name="矩形 28684"/>
          <p:cNvSpPr/>
          <p:nvPr/>
        </p:nvSpPr>
        <p:spPr>
          <a:xfrm>
            <a:off x="5692775" y="4154805"/>
            <a:ext cx="27095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Spring Security, a part of the Spring ecosystem,</a:t>
            </a:r>
            <a:endParaRPr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l"/>
            <a:r>
              <a:rPr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 provides comprehensive support for implementing</a:t>
            </a:r>
            <a:endParaRPr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l"/>
            <a:r>
              <a:rPr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 these security features.</a:t>
            </a:r>
            <a:r>
              <a:rPr lang="en-GB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 Also learn about cors policy</a:t>
            </a:r>
            <a:endParaRPr lang="en-GB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l"/>
            <a:r>
              <a:rPr lang="en-GB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validation.</a:t>
            </a:r>
            <a:endParaRPr lang="en-GB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22542" name="文本框 28685"/>
          <p:cNvSpPr txBox="1"/>
          <p:nvPr/>
        </p:nvSpPr>
        <p:spPr>
          <a:xfrm>
            <a:off x="5302250" y="1165225"/>
            <a:ext cx="10293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GB" altLang="en-US" sz="1600" b="1">
                <a:solidFill>
                  <a:srgbClr val="232A34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Backend</a:t>
            </a:r>
            <a:endParaRPr lang="en-GB" altLang="en-US" sz="1600" b="1">
              <a:solidFill>
                <a:srgbClr val="232A34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3554" name="直接连接符 29697"/>
          <p:cNvSpPr/>
          <p:nvPr/>
        </p:nvSpPr>
        <p:spPr>
          <a:xfrm>
            <a:off x="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5" name="直接连接符 29698"/>
          <p:cNvSpPr/>
          <p:nvPr/>
        </p:nvSpPr>
        <p:spPr>
          <a:xfrm>
            <a:off x="565150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6" name="文本框 29699"/>
          <p:cNvSpPr txBox="1"/>
          <p:nvPr/>
        </p:nvSpPr>
        <p:spPr>
          <a:xfrm>
            <a:off x="4041617" y="315913"/>
            <a:ext cx="106235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GB" altLang="en-US" sz="1600" b="1" dirty="0">
                <a:solidFill>
                  <a:srgbClr val="232A34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Forntend</a:t>
            </a:r>
            <a:endParaRPr lang="en-GB" altLang="en-US" sz="1600" b="1" dirty="0">
              <a:solidFill>
                <a:srgbClr val="232A34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23557" name="任意多边形 29700"/>
          <p:cNvSpPr/>
          <p:nvPr/>
        </p:nvSpPr>
        <p:spPr>
          <a:xfrm>
            <a:off x="7380288" y="1774825"/>
            <a:ext cx="533400" cy="588963"/>
          </a:xfrm>
          <a:custGeom>
            <a:avLst/>
            <a:gdLst/>
            <a:ahLst/>
            <a:cxnLst/>
            <a:pathLst>
              <a:path w="236" h="261">
                <a:moveTo>
                  <a:pt x="0" y="85"/>
                </a:moveTo>
                <a:cubicBezTo>
                  <a:pt x="0" y="73"/>
                  <a:pt x="9" y="57"/>
                  <a:pt x="20" y="51"/>
                </a:cubicBezTo>
                <a:cubicBezTo>
                  <a:pt x="98" y="6"/>
                  <a:pt x="98" y="6"/>
                  <a:pt x="98" y="6"/>
                </a:cubicBezTo>
                <a:cubicBezTo>
                  <a:pt x="109" y="0"/>
                  <a:pt x="127" y="0"/>
                  <a:pt x="138" y="6"/>
                </a:cubicBezTo>
                <a:cubicBezTo>
                  <a:pt x="216" y="51"/>
                  <a:pt x="216" y="51"/>
                  <a:pt x="216" y="51"/>
                </a:cubicBezTo>
                <a:cubicBezTo>
                  <a:pt x="227" y="57"/>
                  <a:pt x="236" y="73"/>
                  <a:pt x="236" y="85"/>
                </a:cubicBezTo>
                <a:cubicBezTo>
                  <a:pt x="236" y="175"/>
                  <a:pt x="236" y="175"/>
                  <a:pt x="236" y="175"/>
                </a:cubicBezTo>
                <a:cubicBezTo>
                  <a:pt x="236" y="188"/>
                  <a:pt x="227" y="203"/>
                  <a:pt x="216" y="210"/>
                </a:cubicBezTo>
                <a:cubicBezTo>
                  <a:pt x="138" y="255"/>
                  <a:pt x="138" y="255"/>
                  <a:pt x="138" y="255"/>
                </a:cubicBezTo>
                <a:cubicBezTo>
                  <a:pt x="127" y="261"/>
                  <a:pt x="109" y="261"/>
                  <a:pt x="98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3"/>
                  <a:pt x="0" y="188"/>
                  <a:pt x="0" y="175"/>
                </a:cubicBezTo>
                <a:lnTo>
                  <a:pt x="0" y="85"/>
                </a:lnTo>
                <a:close/>
              </a:path>
            </a:pathLst>
          </a:custGeom>
          <a:solidFill>
            <a:srgbClr val="6BC5D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3558" name="椭圆 29701"/>
          <p:cNvSpPr/>
          <p:nvPr/>
        </p:nvSpPr>
        <p:spPr>
          <a:xfrm>
            <a:off x="1435100" y="2738438"/>
            <a:ext cx="163513" cy="160337"/>
          </a:xfrm>
          <a:prstGeom prst="ellipse">
            <a:avLst/>
          </a:prstGeom>
          <a:noFill/>
          <a:ln w="6350" cap="flat" cmpd="sng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59" name="椭圆 29702"/>
          <p:cNvSpPr/>
          <p:nvPr/>
        </p:nvSpPr>
        <p:spPr>
          <a:xfrm>
            <a:off x="1477963" y="2779713"/>
            <a:ext cx="77787" cy="79375"/>
          </a:xfrm>
          <a:prstGeom prst="ellipse">
            <a:avLst/>
          </a:prstGeom>
          <a:solidFill>
            <a:srgbClr val="A6A6A6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60" name="椭圆 29703"/>
          <p:cNvSpPr/>
          <p:nvPr/>
        </p:nvSpPr>
        <p:spPr>
          <a:xfrm>
            <a:off x="2968625" y="2738438"/>
            <a:ext cx="161925" cy="160337"/>
          </a:xfrm>
          <a:prstGeom prst="ellipse">
            <a:avLst/>
          </a:prstGeom>
          <a:noFill/>
          <a:ln w="6350" cap="flat" cmpd="sng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61" name="椭圆 29704"/>
          <p:cNvSpPr/>
          <p:nvPr/>
        </p:nvSpPr>
        <p:spPr>
          <a:xfrm>
            <a:off x="3011488" y="2779713"/>
            <a:ext cx="76200" cy="79375"/>
          </a:xfrm>
          <a:prstGeom prst="ellipse">
            <a:avLst/>
          </a:prstGeom>
          <a:solidFill>
            <a:srgbClr val="A6A6A6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62" name="椭圆 29705"/>
          <p:cNvSpPr/>
          <p:nvPr/>
        </p:nvSpPr>
        <p:spPr>
          <a:xfrm>
            <a:off x="4500563" y="2738438"/>
            <a:ext cx="161925" cy="160337"/>
          </a:xfrm>
          <a:prstGeom prst="ellipse">
            <a:avLst/>
          </a:prstGeom>
          <a:noFill/>
          <a:ln w="6350" cap="flat" cmpd="sng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63" name="椭圆 29706"/>
          <p:cNvSpPr/>
          <p:nvPr/>
        </p:nvSpPr>
        <p:spPr>
          <a:xfrm>
            <a:off x="4543425" y="2779713"/>
            <a:ext cx="76200" cy="79375"/>
          </a:xfrm>
          <a:prstGeom prst="ellipse">
            <a:avLst/>
          </a:prstGeom>
          <a:solidFill>
            <a:srgbClr val="A6A6A6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64" name="椭圆 29707"/>
          <p:cNvSpPr/>
          <p:nvPr/>
        </p:nvSpPr>
        <p:spPr>
          <a:xfrm>
            <a:off x="6034088" y="2738438"/>
            <a:ext cx="161925" cy="160337"/>
          </a:xfrm>
          <a:prstGeom prst="ellipse">
            <a:avLst/>
          </a:prstGeom>
          <a:noFill/>
          <a:ln w="6350" cap="flat" cmpd="sng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65" name="椭圆 29708"/>
          <p:cNvSpPr/>
          <p:nvPr/>
        </p:nvSpPr>
        <p:spPr>
          <a:xfrm>
            <a:off x="6076950" y="2779713"/>
            <a:ext cx="76200" cy="79375"/>
          </a:xfrm>
          <a:prstGeom prst="ellipse">
            <a:avLst/>
          </a:prstGeom>
          <a:solidFill>
            <a:srgbClr val="A6A6A6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66" name="椭圆 29709"/>
          <p:cNvSpPr/>
          <p:nvPr/>
        </p:nvSpPr>
        <p:spPr>
          <a:xfrm>
            <a:off x="7566025" y="2738438"/>
            <a:ext cx="161925" cy="160337"/>
          </a:xfrm>
          <a:prstGeom prst="ellipse">
            <a:avLst/>
          </a:prstGeom>
          <a:noFill/>
          <a:ln w="6350" cap="flat" cmpd="sng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67" name="椭圆 29710"/>
          <p:cNvSpPr/>
          <p:nvPr/>
        </p:nvSpPr>
        <p:spPr>
          <a:xfrm>
            <a:off x="7608888" y="2779713"/>
            <a:ext cx="76200" cy="79375"/>
          </a:xfrm>
          <a:prstGeom prst="ellipse">
            <a:avLst/>
          </a:prstGeom>
          <a:solidFill>
            <a:srgbClr val="A6A6A6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68" name="任意多边形 29711"/>
          <p:cNvSpPr/>
          <p:nvPr/>
        </p:nvSpPr>
        <p:spPr>
          <a:xfrm>
            <a:off x="1250950" y="1774825"/>
            <a:ext cx="531813" cy="588963"/>
          </a:xfrm>
          <a:custGeom>
            <a:avLst/>
            <a:gdLst/>
            <a:ahLst/>
            <a:cxnLst/>
            <a:pathLst>
              <a:path w="236" h="261">
                <a:moveTo>
                  <a:pt x="0" y="85"/>
                </a:moveTo>
                <a:cubicBezTo>
                  <a:pt x="0" y="73"/>
                  <a:pt x="9" y="57"/>
                  <a:pt x="20" y="51"/>
                </a:cubicBezTo>
                <a:cubicBezTo>
                  <a:pt x="98" y="6"/>
                  <a:pt x="98" y="6"/>
                  <a:pt x="98" y="6"/>
                </a:cubicBezTo>
                <a:cubicBezTo>
                  <a:pt x="109" y="0"/>
                  <a:pt x="127" y="0"/>
                  <a:pt x="138" y="6"/>
                </a:cubicBezTo>
                <a:cubicBezTo>
                  <a:pt x="216" y="51"/>
                  <a:pt x="216" y="51"/>
                  <a:pt x="216" y="51"/>
                </a:cubicBezTo>
                <a:cubicBezTo>
                  <a:pt x="227" y="57"/>
                  <a:pt x="236" y="73"/>
                  <a:pt x="236" y="85"/>
                </a:cubicBezTo>
                <a:cubicBezTo>
                  <a:pt x="236" y="175"/>
                  <a:pt x="236" y="175"/>
                  <a:pt x="236" y="175"/>
                </a:cubicBezTo>
                <a:cubicBezTo>
                  <a:pt x="236" y="188"/>
                  <a:pt x="227" y="203"/>
                  <a:pt x="216" y="210"/>
                </a:cubicBezTo>
                <a:cubicBezTo>
                  <a:pt x="138" y="255"/>
                  <a:pt x="138" y="255"/>
                  <a:pt x="138" y="255"/>
                </a:cubicBezTo>
                <a:cubicBezTo>
                  <a:pt x="127" y="261"/>
                  <a:pt x="109" y="261"/>
                  <a:pt x="98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3"/>
                  <a:pt x="0" y="188"/>
                  <a:pt x="0" y="175"/>
                </a:cubicBezTo>
                <a:lnTo>
                  <a:pt x="0" y="85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3569" name="直接连接符 29712"/>
          <p:cNvSpPr/>
          <p:nvPr/>
        </p:nvSpPr>
        <p:spPr>
          <a:xfrm>
            <a:off x="1516063" y="2820988"/>
            <a:ext cx="7664450" cy="0"/>
          </a:xfrm>
          <a:prstGeom prst="line">
            <a:avLst/>
          </a:prstGeom>
          <a:ln w="6350" cap="flat" cmpd="sng">
            <a:solidFill>
              <a:srgbClr val="A6A6A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570" name="矩形 29713"/>
          <p:cNvSpPr/>
          <p:nvPr/>
        </p:nvSpPr>
        <p:spPr>
          <a:xfrm>
            <a:off x="1389063" y="2425700"/>
            <a:ext cx="282575" cy="1539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x-none" sz="1000" b="1" dirty="0">
                <a:solidFill>
                  <a:srgbClr val="F03641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2013</a:t>
            </a:r>
            <a:endParaRPr lang="en-US" altLang="x-none" sz="1000" b="1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71" name="任意多边形 29714"/>
          <p:cNvSpPr>
            <a:spLocks noEditPoints="1"/>
          </p:cNvSpPr>
          <p:nvPr/>
        </p:nvSpPr>
        <p:spPr>
          <a:xfrm>
            <a:off x="7539038" y="1924050"/>
            <a:ext cx="215900" cy="287338"/>
          </a:xfrm>
          <a:custGeom>
            <a:avLst/>
            <a:gdLst/>
            <a:ahLst/>
            <a:cxnLst/>
            <a:pathLst>
              <a:path w="96" h="128">
                <a:moveTo>
                  <a:pt x="96" y="40"/>
                </a:moveTo>
                <a:cubicBezTo>
                  <a:pt x="96" y="56"/>
                  <a:pt x="96" y="56"/>
                  <a:pt x="96" y="56"/>
                </a:cubicBezTo>
                <a:cubicBezTo>
                  <a:pt x="96" y="80"/>
                  <a:pt x="79" y="100"/>
                  <a:pt x="56" y="104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70" y="120"/>
                  <a:pt x="72" y="122"/>
                  <a:pt x="72" y="124"/>
                </a:cubicBezTo>
                <a:cubicBezTo>
                  <a:pt x="72" y="127"/>
                  <a:pt x="70" y="128"/>
                  <a:pt x="68" y="128"/>
                </a:cubicBezTo>
                <a:cubicBezTo>
                  <a:pt x="28" y="128"/>
                  <a:pt x="28" y="128"/>
                  <a:pt x="28" y="128"/>
                </a:cubicBezTo>
                <a:cubicBezTo>
                  <a:pt x="26" y="128"/>
                  <a:pt x="24" y="127"/>
                  <a:pt x="24" y="124"/>
                </a:cubicBezTo>
                <a:cubicBezTo>
                  <a:pt x="24" y="122"/>
                  <a:pt x="26" y="120"/>
                  <a:pt x="28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17" y="100"/>
                  <a:pt x="0" y="80"/>
                  <a:pt x="0" y="56"/>
                </a:cubicBezTo>
                <a:cubicBezTo>
                  <a:pt x="0" y="40"/>
                  <a:pt x="0" y="40"/>
                  <a:pt x="0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71"/>
                  <a:pt x="15" y="84"/>
                  <a:pt x="28" y="91"/>
                </a:cubicBezTo>
                <a:cubicBezTo>
                  <a:pt x="40" y="99"/>
                  <a:pt x="56" y="99"/>
                  <a:pt x="68" y="91"/>
                </a:cubicBezTo>
                <a:cubicBezTo>
                  <a:pt x="81" y="84"/>
                  <a:pt x="88" y="71"/>
                  <a:pt x="88" y="56"/>
                </a:cubicBezTo>
                <a:cubicBezTo>
                  <a:pt x="88" y="40"/>
                  <a:pt x="88" y="40"/>
                  <a:pt x="88" y="40"/>
                </a:cubicBezTo>
                <a:lnTo>
                  <a:pt x="96" y="40"/>
                </a:lnTo>
                <a:close/>
                <a:moveTo>
                  <a:pt x="48" y="80"/>
                </a:moveTo>
                <a:cubicBezTo>
                  <a:pt x="61" y="80"/>
                  <a:pt x="72" y="70"/>
                  <a:pt x="72" y="56"/>
                </a:cubicBezTo>
                <a:cubicBezTo>
                  <a:pt x="72" y="24"/>
                  <a:pt x="72" y="24"/>
                  <a:pt x="72" y="24"/>
                </a:cubicBezTo>
                <a:cubicBezTo>
                  <a:pt x="72" y="11"/>
                  <a:pt x="61" y="0"/>
                  <a:pt x="48" y="0"/>
                </a:cubicBezTo>
                <a:cubicBezTo>
                  <a:pt x="35" y="0"/>
                  <a:pt x="24" y="11"/>
                  <a:pt x="24" y="2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70"/>
                  <a:pt x="35" y="80"/>
                  <a:pt x="48" y="8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3572" name="任意多边形 29715"/>
          <p:cNvSpPr/>
          <p:nvPr/>
        </p:nvSpPr>
        <p:spPr>
          <a:xfrm>
            <a:off x="1370013" y="1933575"/>
            <a:ext cx="293687" cy="247650"/>
          </a:xfrm>
          <a:custGeom>
            <a:avLst/>
            <a:gdLst/>
            <a:ahLst/>
            <a:cxnLst/>
            <a:pathLst>
              <a:path w="130" h="110">
                <a:moveTo>
                  <a:pt x="127" y="73"/>
                </a:moveTo>
                <a:cubicBezTo>
                  <a:pt x="125" y="75"/>
                  <a:pt x="123" y="75"/>
                  <a:pt x="121" y="75"/>
                </a:cubicBezTo>
                <a:cubicBezTo>
                  <a:pt x="119" y="75"/>
                  <a:pt x="117" y="75"/>
                  <a:pt x="115" y="73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3" y="110"/>
                  <a:pt x="113" y="110"/>
                  <a:pt x="113" y="110"/>
                </a:cubicBezTo>
                <a:cubicBezTo>
                  <a:pt x="81" y="110"/>
                  <a:pt x="81" y="110"/>
                  <a:pt x="81" y="110"/>
                </a:cubicBezTo>
                <a:cubicBezTo>
                  <a:pt x="81" y="70"/>
                  <a:pt x="81" y="70"/>
                  <a:pt x="81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17" y="110"/>
                  <a:pt x="17" y="110"/>
                  <a:pt x="17" y="110"/>
                </a:cubicBezTo>
                <a:cubicBezTo>
                  <a:pt x="17" y="71"/>
                  <a:pt x="17" y="71"/>
                  <a:pt x="17" y="71"/>
                </a:cubicBezTo>
                <a:cubicBezTo>
                  <a:pt x="15" y="73"/>
                  <a:pt x="15" y="73"/>
                  <a:pt x="15" y="73"/>
                </a:cubicBezTo>
                <a:cubicBezTo>
                  <a:pt x="12" y="76"/>
                  <a:pt x="6" y="76"/>
                  <a:pt x="3" y="73"/>
                </a:cubicBezTo>
                <a:cubicBezTo>
                  <a:pt x="0" y="70"/>
                  <a:pt x="0" y="65"/>
                  <a:pt x="3" y="62"/>
                </a:cubicBezTo>
                <a:cubicBezTo>
                  <a:pt x="65" y="0"/>
                  <a:pt x="65" y="0"/>
                  <a:pt x="65" y="0"/>
                </a:cubicBezTo>
                <a:cubicBezTo>
                  <a:pt x="127" y="62"/>
                  <a:pt x="127" y="62"/>
                  <a:pt x="127" y="62"/>
                </a:cubicBezTo>
                <a:cubicBezTo>
                  <a:pt x="130" y="65"/>
                  <a:pt x="130" y="70"/>
                  <a:pt x="127" y="7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3573" name="任意多边形 29716"/>
          <p:cNvSpPr/>
          <p:nvPr/>
        </p:nvSpPr>
        <p:spPr>
          <a:xfrm>
            <a:off x="4316413" y="1774825"/>
            <a:ext cx="531812" cy="588963"/>
          </a:xfrm>
          <a:custGeom>
            <a:avLst/>
            <a:gdLst/>
            <a:ahLst/>
            <a:cxnLst/>
            <a:pathLst>
              <a:path w="236" h="261">
                <a:moveTo>
                  <a:pt x="0" y="85"/>
                </a:moveTo>
                <a:cubicBezTo>
                  <a:pt x="0" y="73"/>
                  <a:pt x="9" y="57"/>
                  <a:pt x="20" y="51"/>
                </a:cubicBezTo>
                <a:cubicBezTo>
                  <a:pt x="98" y="6"/>
                  <a:pt x="98" y="6"/>
                  <a:pt x="98" y="6"/>
                </a:cubicBezTo>
                <a:cubicBezTo>
                  <a:pt x="109" y="0"/>
                  <a:pt x="127" y="0"/>
                  <a:pt x="138" y="6"/>
                </a:cubicBezTo>
                <a:cubicBezTo>
                  <a:pt x="216" y="51"/>
                  <a:pt x="216" y="51"/>
                  <a:pt x="216" y="51"/>
                </a:cubicBezTo>
                <a:cubicBezTo>
                  <a:pt x="227" y="57"/>
                  <a:pt x="236" y="73"/>
                  <a:pt x="236" y="85"/>
                </a:cubicBezTo>
                <a:cubicBezTo>
                  <a:pt x="236" y="175"/>
                  <a:pt x="236" y="175"/>
                  <a:pt x="236" y="175"/>
                </a:cubicBezTo>
                <a:cubicBezTo>
                  <a:pt x="236" y="188"/>
                  <a:pt x="227" y="203"/>
                  <a:pt x="216" y="210"/>
                </a:cubicBezTo>
                <a:cubicBezTo>
                  <a:pt x="138" y="255"/>
                  <a:pt x="138" y="255"/>
                  <a:pt x="138" y="255"/>
                </a:cubicBezTo>
                <a:cubicBezTo>
                  <a:pt x="127" y="261"/>
                  <a:pt x="109" y="261"/>
                  <a:pt x="98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3"/>
                  <a:pt x="0" y="188"/>
                  <a:pt x="0" y="175"/>
                </a:cubicBezTo>
                <a:lnTo>
                  <a:pt x="0" y="85"/>
                </a:lnTo>
                <a:close/>
              </a:path>
            </a:pathLst>
          </a:custGeom>
          <a:solidFill>
            <a:srgbClr val="232A33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3574" name="矩形 29717"/>
          <p:cNvSpPr/>
          <p:nvPr/>
        </p:nvSpPr>
        <p:spPr>
          <a:xfrm>
            <a:off x="4454525" y="2425700"/>
            <a:ext cx="281940" cy="1536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GB" altLang="en-US" sz="1000" b="1" dirty="0">
                <a:solidFill>
                  <a:srgbClr val="232A34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1995</a:t>
            </a:r>
            <a:endParaRPr lang="en-GB" altLang="en-US" sz="1000" b="1" dirty="0">
              <a:solidFill>
                <a:srgbClr val="232A34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575" name="矩形 29718"/>
          <p:cNvSpPr/>
          <p:nvPr/>
        </p:nvSpPr>
        <p:spPr>
          <a:xfrm>
            <a:off x="7519988" y="2425700"/>
            <a:ext cx="281940" cy="1536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GB" altLang="en-US" sz="1000" b="1" dirty="0">
                <a:solidFill>
                  <a:srgbClr val="6BC5DF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1990</a:t>
            </a:r>
            <a:endParaRPr lang="en-GB" altLang="en-US" sz="1000" b="1" dirty="0">
              <a:solidFill>
                <a:srgbClr val="6BC5DF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23576" name="矩形 29719"/>
          <p:cNvSpPr/>
          <p:nvPr/>
        </p:nvSpPr>
        <p:spPr>
          <a:xfrm>
            <a:off x="2922588" y="3065463"/>
            <a:ext cx="281940" cy="1536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x-none" sz="1000" b="1" dirty="0">
                <a:solidFill>
                  <a:srgbClr val="F03641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201</a:t>
            </a:r>
            <a:r>
              <a:rPr lang="en-GB" altLang="en-US" sz="1000" b="1" dirty="0">
                <a:solidFill>
                  <a:srgbClr val="F03641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1</a:t>
            </a:r>
            <a:endParaRPr lang="en-GB" altLang="en-US" sz="1000" b="1" dirty="0">
              <a:solidFill>
                <a:srgbClr val="F03641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23577" name="矩形 29720"/>
          <p:cNvSpPr/>
          <p:nvPr/>
        </p:nvSpPr>
        <p:spPr>
          <a:xfrm>
            <a:off x="5988050" y="3065463"/>
            <a:ext cx="281940" cy="15367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GB" altLang="en-US" sz="1000" b="1" dirty="0">
                <a:solidFill>
                  <a:srgbClr val="F03641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1990</a:t>
            </a:r>
            <a:endParaRPr lang="en-GB" altLang="en-US" sz="1000" b="1" dirty="0">
              <a:solidFill>
                <a:srgbClr val="F03641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23578" name="任意多边形 29721"/>
          <p:cNvSpPr>
            <a:spLocks noEditPoints="1"/>
          </p:cNvSpPr>
          <p:nvPr/>
        </p:nvSpPr>
        <p:spPr>
          <a:xfrm>
            <a:off x="4437063" y="1920875"/>
            <a:ext cx="287337" cy="288925"/>
          </a:xfrm>
          <a:custGeom>
            <a:avLst/>
            <a:gdLst/>
            <a:ahLst/>
            <a:cxnLst/>
            <a:pathLst>
              <a:path w="127" h="128">
                <a:moveTo>
                  <a:pt x="111" y="64"/>
                </a:moveTo>
                <a:cubicBezTo>
                  <a:pt x="111" y="61"/>
                  <a:pt x="111" y="58"/>
                  <a:pt x="110" y="55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94" y="28"/>
                  <a:pt x="94" y="28"/>
                  <a:pt x="94" y="28"/>
                </a:cubicBezTo>
                <a:cubicBezTo>
                  <a:pt x="90" y="24"/>
                  <a:pt x="85" y="21"/>
                  <a:pt x="79" y="19"/>
                </a:cubicBezTo>
                <a:cubicBezTo>
                  <a:pt x="79" y="0"/>
                  <a:pt x="79" y="0"/>
                  <a:pt x="79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19"/>
                  <a:pt x="47" y="19"/>
                  <a:pt x="47" y="19"/>
                </a:cubicBezTo>
                <a:cubicBezTo>
                  <a:pt x="42" y="21"/>
                  <a:pt x="36" y="24"/>
                  <a:pt x="32" y="28"/>
                </a:cubicBezTo>
                <a:cubicBezTo>
                  <a:pt x="16" y="18"/>
                  <a:pt x="16" y="18"/>
                  <a:pt x="16" y="18"/>
                </a:cubicBezTo>
                <a:cubicBezTo>
                  <a:pt x="0" y="46"/>
                  <a:pt x="0" y="46"/>
                  <a:pt x="0" y="46"/>
                </a:cubicBezTo>
                <a:cubicBezTo>
                  <a:pt x="16" y="55"/>
                  <a:pt x="16" y="55"/>
                  <a:pt x="16" y="55"/>
                </a:cubicBezTo>
                <a:cubicBezTo>
                  <a:pt x="15" y="58"/>
                  <a:pt x="15" y="61"/>
                  <a:pt x="15" y="64"/>
                </a:cubicBezTo>
                <a:cubicBezTo>
                  <a:pt x="15" y="67"/>
                  <a:pt x="15" y="70"/>
                  <a:pt x="16" y="73"/>
                </a:cubicBezTo>
                <a:cubicBezTo>
                  <a:pt x="0" y="82"/>
                  <a:pt x="0" y="82"/>
                  <a:pt x="0" y="82"/>
                </a:cubicBezTo>
                <a:cubicBezTo>
                  <a:pt x="16" y="110"/>
                  <a:pt x="16" y="110"/>
                  <a:pt x="16" y="110"/>
                </a:cubicBezTo>
                <a:cubicBezTo>
                  <a:pt x="32" y="101"/>
                  <a:pt x="32" y="101"/>
                  <a:pt x="32" y="101"/>
                </a:cubicBezTo>
                <a:cubicBezTo>
                  <a:pt x="36" y="104"/>
                  <a:pt x="42" y="107"/>
                  <a:pt x="47" y="109"/>
                </a:cubicBezTo>
                <a:cubicBezTo>
                  <a:pt x="47" y="128"/>
                  <a:pt x="47" y="128"/>
                  <a:pt x="47" y="128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79" y="109"/>
                  <a:pt x="79" y="109"/>
                  <a:pt x="79" y="109"/>
                </a:cubicBezTo>
                <a:cubicBezTo>
                  <a:pt x="85" y="107"/>
                  <a:pt x="90" y="104"/>
                  <a:pt x="94" y="101"/>
                </a:cubicBezTo>
                <a:cubicBezTo>
                  <a:pt x="111" y="110"/>
                  <a:pt x="111" y="110"/>
                  <a:pt x="111" y="110"/>
                </a:cubicBezTo>
                <a:cubicBezTo>
                  <a:pt x="127" y="82"/>
                  <a:pt x="127" y="82"/>
                  <a:pt x="127" y="82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1" y="70"/>
                  <a:pt x="111" y="67"/>
                  <a:pt x="111" y="64"/>
                </a:cubicBezTo>
                <a:close/>
                <a:moveTo>
                  <a:pt x="116" y="85"/>
                </a:moveTo>
                <a:cubicBezTo>
                  <a:pt x="108" y="99"/>
                  <a:pt x="108" y="99"/>
                  <a:pt x="108" y="99"/>
                </a:cubicBezTo>
                <a:cubicBezTo>
                  <a:pt x="93" y="91"/>
                  <a:pt x="93" y="91"/>
                  <a:pt x="93" y="91"/>
                </a:cubicBezTo>
                <a:cubicBezTo>
                  <a:pt x="89" y="95"/>
                  <a:pt x="89" y="95"/>
                  <a:pt x="89" y="95"/>
                </a:cubicBezTo>
                <a:cubicBezTo>
                  <a:pt x="85" y="98"/>
                  <a:pt x="81" y="100"/>
                  <a:pt x="76" y="102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5" y="100"/>
                  <a:pt x="41" y="98"/>
                  <a:pt x="37" y="95"/>
                </a:cubicBezTo>
                <a:cubicBezTo>
                  <a:pt x="33" y="91"/>
                  <a:pt x="33" y="91"/>
                  <a:pt x="33" y="91"/>
                </a:cubicBezTo>
                <a:cubicBezTo>
                  <a:pt x="19" y="99"/>
                  <a:pt x="19" y="99"/>
                  <a:pt x="19" y="99"/>
                </a:cubicBezTo>
                <a:cubicBezTo>
                  <a:pt x="11" y="85"/>
                  <a:pt x="11" y="85"/>
                  <a:pt x="11" y="85"/>
                </a:cubicBezTo>
                <a:cubicBezTo>
                  <a:pt x="25" y="77"/>
                  <a:pt x="25" y="77"/>
                  <a:pt x="25" y="77"/>
                </a:cubicBezTo>
                <a:cubicBezTo>
                  <a:pt x="24" y="71"/>
                  <a:pt x="24" y="71"/>
                  <a:pt x="24" y="71"/>
                </a:cubicBezTo>
                <a:cubicBezTo>
                  <a:pt x="23" y="69"/>
                  <a:pt x="23" y="67"/>
                  <a:pt x="23" y="64"/>
                </a:cubicBezTo>
                <a:cubicBezTo>
                  <a:pt x="23" y="62"/>
                  <a:pt x="23" y="59"/>
                  <a:pt x="24" y="57"/>
                </a:cubicBezTo>
                <a:cubicBezTo>
                  <a:pt x="25" y="51"/>
                  <a:pt x="25" y="51"/>
                  <a:pt x="25" y="51"/>
                </a:cubicBezTo>
                <a:cubicBezTo>
                  <a:pt x="11" y="43"/>
                  <a:pt x="11" y="43"/>
                  <a:pt x="11" y="43"/>
                </a:cubicBezTo>
                <a:cubicBezTo>
                  <a:pt x="19" y="29"/>
                  <a:pt x="19" y="29"/>
                  <a:pt x="19" y="29"/>
                </a:cubicBezTo>
                <a:cubicBezTo>
                  <a:pt x="33" y="37"/>
                  <a:pt x="33" y="37"/>
                  <a:pt x="33" y="37"/>
                </a:cubicBezTo>
                <a:cubicBezTo>
                  <a:pt x="37" y="34"/>
                  <a:pt x="37" y="34"/>
                  <a:pt x="37" y="34"/>
                </a:cubicBezTo>
                <a:cubicBezTo>
                  <a:pt x="41" y="31"/>
                  <a:pt x="45" y="28"/>
                  <a:pt x="50" y="27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8"/>
                  <a:pt x="55" y="8"/>
                  <a:pt x="55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25"/>
                  <a:pt x="71" y="25"/>
                  <a:pt x="71" y="25"/>
                </a:cubicBezTo>
                <a:cubicBezTo>
                  <a:pt x="76" y="27"/>
                  <a:pt x="76" y="27"/>
                  <a:pt x="76" y="27"/>
                </a:cubicBezTo>
                <a:cubicBezTo>
                  <a:pt x="81" y="28"/>
                  <a:pt x="85" y="31"/>
                  <a:pt x="89" y="34"/>
                </a:cubicBezTo>
                <a:cubicBezTo>
                  <a:pt x="93" y="37"/>
                  <a:pt x="93" y="37"/>
                  <a:pt x="93" y="37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116" y="43"/>
                  <a:pt x="116" y="43"/>
                  <a:pt x="116" y="43"/>
                </a:cubicBezTo>
                <a:cubicBezTo>
                  <a:pt x="101" y="51"/>
                  <a:pt x="101" y="51"/>
                  <a:pt x="101" y="51"/>
                </a:cubicBezTo>
                <a:cubicBezTo>
                  <a:pt x="102" y="57"/>
                  <a:pt x="102" y="57"/>
                  <a:pt x="102" y="57"/>
                </a:cubicBezTo>
                <a:cubicBezTo>
                  <a:pt x="103" y="59"/>
                  <a:pt x="103" y="62"/>
                  <a:pt x="103" y="64"/>
                </a:cubicBezTo>
                <a:cubicBezTo>
                  <a:pt x="103" y="67"/>
                  <a:pt x="103" y="69"/>
                  <a:pt x="102" y="71"/>
                </a:cubicBezTo>
                <a:cubicBezTo>
                  <a:pt x="101" y="77"/>
                  <a:pt x="101" y="77"/>
                  <a:pt x="101" y="77"/>
                </a:cubicBezTo>
                <a:lnTo>
                  <a:pt x="116" y="85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3579" name="任意多边形 29722"/>
          <p:cNvSpPr>
            <a:spLocks noEditPoints="1"/>
          </p:cNvSpPr>
          <p:nvPr/>
        </p:nvSpPr>
        <p:spPr>
          <a:xfrm>
            <a:off x="4525963" y="2011363"/>
            <a:ext cx="107950" cy="107950"/>
          </a:xfrm>
          <a:custGeom>
            <a:avLst/>
            <a:gdLst/>
            <a:ahLst/>
            <a:cxnLst/>
            <a:pathLst>
              <a:path w="48" h="48">
                <a:moveTo>
                  <a:pt x="24" y="8"/>
                </a:moveTo>
                <a:cubicBezTo>
                  <a:pt x="33" y="8"/>
                  <a:pt x="40" y="15"/>
                  <a:pt x="40" y="24"/>
                </a:cubicBezTo>
                <a:cubicBezTo>
                  <a:pt x="40" y="33"/>
                  <a:pt x="33" y="40"/>
                  <a:pt x="24" y="40"/>
                </a:cubicBezTo>
                <a:cubicBezTo>
                  <a:pt x="15" y="40"/>
                  <a:pt x="8" y="33"/>
                  <a:pt x="8" y="24"/>
                </a:cubicBezTo>
                <a:cubicBezTo>
                  <a:pt x="8" y="15"/>
                  <a:pt x="15" y="8"/>
                  <a:pt x="24" y="8"/>
                </a:cubicBezTo>
                <a:close/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7" y="48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3580" name="矩形 29723"/>
          <p:cNvSpPr/>
          <p:nvPr/>
        </p:nvSpPr>
        <p:spPr>
          <a:xfrm>
            <a:off x="811213" y="2976563"/>
            <a:ext cx="1371600" cy="533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20000"/>
              </a:lnSpc>
            </a:pPr>
            <a:r>
              <a:rPr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React is a popular JavaScript library for building user interfaces. </a:t>
            </a:r>
            <a:endParaRPr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23581" name="矩形 29724"/>
          <p:cNvSpPr/>
          <p:nvPr/>
        </p:nvSpPr>
        <p:spPr>
          <a:xfrm>
            <a:off x="3897313" y="2976563"/>
            <a:ext cx="1371600" cy="112331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20000"/>
              </a:lnSpc>
            </a:pPr>
            <a:r>
              <a:rPr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JavaScript, often abbreviated as JS, is a high-level, dynamic, and versatile programming language used for web development, among other applications.</a:t>
            </a:r>
            <a:endParaRPr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23582" name="矩形 29725"/>
          <p:cNvSpPr/>
          <p:nvPr/>
        </p:nvSpPr>
        <p:spPr>
          <a:xfrm>
            <a:off x="6964363" y="2976563"/>
            <a:ext cx="1371600" cy="828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20000"/>
              </a:lnSpc>
            </a:pPr>
            <a:r>
              <a:rPr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Cascading Style Sheets (CSS) was first proposed in the mid-1990s, and the first CSS specification</a:t>
            </a:r>
            <a:r>
              <a:rPr lang="zh-CN" altLang="en-US"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.</a:t>
            </a:r>
            <a:endParaRPr lang="zh-CN" altLang="en-US"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23583" name="矩形 29726"/>
          <p:cNvSpPr/>
          <p:nvPr/>
        </p:nvSpPr>
        <p:spPr>
          <a:xfrm>
            <a:off x="5498465" y="1803718"/>
            <a:ext cx="1371600" cy="9759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20000"/>
              </a:lnSpc>
            </a:pPr>
            <a:r>
              <a:rPr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HTML, which stands for HyperText Markup Language, has a long history that dates back to the early days of the World Wide Web.</a:t>
            </a:r>
            <a:endParaRPr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23584" name="矩形 29727"/>
          <p:cNvSpPr/>
          <p:nvPr/>
        </p:nvSpPr>
        <p:spPr>
          <a:xfrm>
            <a:off x="2365375" y="1922463"/>
            <a:ext cx="1371600" cy="828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20000"/>
              </a:lnSpc>
            </a:pPr>
            <a:r>
              <a:rPr sz="800" dirty="0">
                <a:solidFill>
                  <a:schemeClr val="bg2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Bootstrap is a popular front-end framework for building responsive and visually appealing web applications. </a:t>
            </a:r>
            <a:endParaRPr sz="800" dirty="0">
              <a:solidFill>
                <a:schemeClr val="bg2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4818" name="组合 40961"/>
          <p:cNvGrpSpPr/>
          <p:nvPr/>
        </p:nvGrpSpPr>
        <p:grpSpPr>
          <a:xfrm>
            <a:off x="0" y="3678238"/>
            <a:ext cx="9144000" cy="1463675"/>
            <a:chOff x="0" y="0"/>
            <a:chExt cx="6138" cy="982"/>
          </a:xfrm>
        </p:grpSpPr>
        <p:sp>
          <p:nvSpPr>
            <p:cNvPr id="34819" name="任意多边形 40962"/>
            <p:cNvSpPr/>
            <p:nvPr/>
          </p:nvSpPr>
          <p:spPr>
            <a:xfrm>
              <a:off x="3043" y="44"/>
              <a:ext cx="202" cy="208"/>
            </a:xfrm>
            <a:custGeom>
              <a:avLst/>
              <a:gdLst/>
              <a:ahLst/>
              <a:cxnLst/>
              <a:pathLst>
                <a:path w="202" h="208">
                  <a:moveTo>
                    <a:pt x="202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202" y="0"/>
                  </a:lnTo>
                  <a:lnTo>
                    <a:pt x="160" y="102"/>
                  </a:lnTo>
                  <a:lnTo>
                    <a:pt x="202" y="208"/>
                  </a:lnTo>
                  <a:close/>
                </a:path>
              </a:pathLst>
            </a:custGeom>
            <a:solidFill>
              <a:srgbClr val="3693A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20" name="矩形 40963"/>
            <p:cNvSpPr/>
            <p:nvPr/>
          </p:nvSpPr>
          <p:spPr>
            <a:xfrm>
              <a:off x="2887" y="0"/>
              <a:ext cx="220" cy="212"/>
            </a:xfrm>
            <a:prstGeom prst="rect">
              <a:avLst/>
            </a:prstGeom>
            <a:solidFill>
              <a:srgbClr val="6EC6E0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21" name="任意多边形 40964"/>
            <p:cNvSpPr/>
            <p:nvPr/>
          </p:nvSpPr>
          <p:spPr>
            <a:xfrm>
              <a:off x="3043" y="212"/>
              <a:ext cx="64" cy="40"/>
            </a:xfrm>
            <a:custGeom>
              <a:avLst/>
              <a:gdLst/>
              <a:ahLst/>
              <a:cxnLst/>
              <a:pathLst>
                <a:path w="64" h="40">
                  <a:moveTo>
                    <a:pt x="64" y="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0778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22" name="矩形 40965"/>
            <p:cNvSpPr/>
            <p:nvPr/>
          </p:nvSpPr>
          <p:spPr>
            <a:xfrm>
              <a:off x="2863" y="0"/>
              <a:ext cx="26" cy="545"/>
            </a:xfrm>
            <a:prstGeom prst="rect">
              <a:avLst/>
            </a:prstGeom>
            <a:solidFill>
              <a:srgbClr val="F6F2C1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23" name="任意多边形 40966"/>
            <p:cNvSpPr/>
            <p:nvPr/>
          </p:nvSpPr>
          <p:spPr>
            <a:xfrm>
              <a:off x="1598" y="713"/>
              <a:ext cx="402" cy="269"/>
            </a:xfrm>
            <a:custGeom>
              <a:avLst/>
              <a:gdLst/>
              <a:ahLst/>
              <a:cxnLst/>
              <a:pathLst>
                <a:path w="402" h="269">
                  <a:moveTo>
                    <a:pt x="0" y="269"/>
                  </a:moveTo>
                  <a:lnTo>
                    <a:pt x="280" y="0"/>
                  </a:lnTo>
                  <a:lnTo>
                    <a:pt x="402" y="269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24" name="任意多边形 40967"/>
            <p:cNvSpPr/>
            <p:nvPr/>
          </p:nvSpPr>
          <p:spPr>
            <a:xfrm>
              <a:off x="1389" y="655"/>
              <a:ext cx="373" cy="327"/>
            </a:xfrm>
            <a:custGeom>
              <a:avLst/>
              <a:gdLst/>
              <a:ahLst/>
              <a:cxnLst/>
              <a:pathLst>
                <a:path w="373" h="327">
                  <a:moveTo>
                    <a:pt x="24" y="279"/>
                  </a:moveTo>
                  <a:lnTo>
                    <a:pt x="265" y="0"/>
                  </a:lnTo>
                  <a:lnTo>
                    <a:pt x="373" y="327"/>
                  </a:lnTo>
                  <a:lnTo>
                    <a:pt x="0" y="327"/>
                  </a:lnTo>
                  <a:lnTo>
                    <a:pt x="24" y="279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25" name="任意多边形 40968"/>
            <p:cNvSpPr/>
            <p:nvPr/>
          </p:nvSpPr>
          <p:spPr>
            <a:xfrm>
              <a:off x="1654" y="655"/>
              <a:ext cx="254" cy="327"/>
            </a:xfrm>
            <a:custGeom>
              <a:avLst/>
              <a:gdLst/>
              <a:ahLst/>
              <a:cxnLst/>
              <a:pathLst>
                <a:path w="254" h="327">
                  <a:moveTo>
                    <a:pt x="0" y="0"/>
                  </a:moveTo>
                  <a:lnTo>
                    <a:pt x="254" y="327"/>
                  </a:lnTo>
                  <a:lnTo>
                    <a:pt x="108" y="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313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26" name="任意多边形 40969"/>
            <p:cNvSpPr/>
            <p:nvPr/>
          </p:nvSpPr>
          <p:spPr>
            <a:xfrm>
              <a:off x="0" y="709"/>
              <a:ext cx="1389" cy="273"/>
            </a:xfrm>
            <a:custGeom>
              <a:avLst/>
              <a:gdLst/>
              <a:ahLst/>
              <a:cxnLst/>
              <a:pathLst>
                <a:path w="1389" h="273">
                  <a:moveTo>
                    <a:pt x="1303" y="227"/>
                  </a:moveTo>
                  <a:lnTo>
                    <a:pt x="1343" y="171"/>
                  </a:lnTo>
                  <a:lnTo>
                    <a:pt x="1309" y="109"/>
                  </a:lnTo>
                  <a:lnTo>
                    <a:pt x="569" y="209"/>
                  </a:lnTo>
                  <a:lnTo>
                    <a:pt x="376" y="0"/>
                  </a:lnTo>
                  <a:lnTo>
                    <a:pt x="0" y="189"/>
                  </a:lnTo>
                  <a:lnTo>
                    <a:pt x="0" y="273"/>
                  </a:lnTo>
                  <a:lnTo>
                    <a:pt x="1339" y="273"/>
                  </a:lnTo>
                  <a:lnTo>
                    <a:pt x="1389" y="237"/>
                  </a:lnTo>
                  <a:lnTo>
                    <a:pt x="1303" y="227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27" name="任意多边形 40970"/>
            <p:cNvSpPr/>
            <p:nvPr/>
          </p:nvSpPr>
          <p:spPr>
            <a:xfrm>
              <a:off x="1303" y="818"/>
              <a:ext cx="244" cy="164"/>
            </a:xfrm>
            <a:custGeom>
              <a:avLst/>
              <a:gdLst/>
              <a:ahLst/>
              <a:cxnLst/>
              <a:pathLst>
                <a:path w="244" h="164">
                  <a:moveTo>
                    <a:pt x="162" y="100"/>
                  </a:moveTo>
                  <a:lnTo>
                    <a:pt x="106" y="88"/>
                  </a:lnTo>
                  <a:lnTo>
                    <a:pt x="6" y="0"/>
                  </a:lnTo>
                  <a:lnTo>
                    <a:pt x="40" y="62"/>
                  </a:lnTo>
                  <a:lnTo>
                    <a:pt x="0" y="118"/>
                  </a:lnTo>
                  <a:lnTo>
                    <a:pt x="86" y="128"/>
                  </a:lnTo>
                  <a:lnTo>
                    <a:pt x="36" y="164"/>
                  </a:lnTo>
                  <a:lnTo>
                    <a:pt x="244" y="164"/>
                  </a:lnTo>
                  <a:lnTo>
                    <a:pt x="162" y="100"/>
                  </a:lnTo>
                  <a:close/>
                </a:path>
              </a:pathLst>
            </a:custGeom>
            <a:solidFill>
              <a:srgbClr val="F4313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28" name="任意多边形 40971"/>
            <p:cNvSpPr/>
            <p:nvPr/>
          </p:nvSpPr>
          <p:spPr>
            <a:xfrm>
              <a:off x="1878" y="713"/>
              <a:ext cx="278" cy="269"/>
            </a:xfrm>
            <a:custGeom>
              <a:avLst/>
              <a:gdLst/>
              <a:ahLst/>
              <a:cxnLst/>
              <a:pathLst>
                <a:path w="278" h="269">
                  <a:moveTo>
                    <a:pt x="0" y="0"/>
                  </a:moveTo>
                  <a:lnTo>
                    <a:pt x="150" y="201"/>
                  </a:lnTo>
                  <a:lnTo>
                    <a:pt x="192" y="175"/>
                  </a:lnTo>
                  <a:lnTo>
                    <a:pt x="278" y="269"/>
                  </a:lnTo>
                  <a:lnTo>
                    <a:pt x="122" y="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54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29" name="任意多边形 40972"/>
            <p:cNvSpPr/>
            <p:nvPr/>
          </p:nvSpPr>
          <p:spPr>
            <a:xfrm>
              <a:off x="2258" y="764"/>
              <a:ext cx="256" cy="218"/>
            </a:xfrm>
            <a:custGeom>
              <a:avLst/>
              <a:gdLst/>
              <a:ahLst/>
              <a:cxnLst/>
              <a:pathLst>
                <a:path w="256" h="218">
                  <a:moveTo>
                    <a:pt x="46" y="0"/>
                  </a:moveTo>
                  <a:lnTo>
                    <a:pt x="0" y="104"/>
                  </a:lnTo>
                  <a:lnTo>
                    <a:pt x="132" y="144"/>
                  </a:lnTo>
                  <a:lnTo>
                    <a:pt x="60" y="218"/>
                  </a:lnTo>
                  <a:lnTo>
                    <a:pt x="256" y="21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E374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30" name="任意多边形 40973"/>
            <p:cNvSpPr/>
            <p:nvPr/>
          </p:nvSpPr>
          <p:spPr>
            <a:xfrm>
              <a:off x="2070" y="764"/>
              <a:ext cx="320" cy="218"/>
            </a:xfrm>
            <a:custGeom>
              <a:avLst/>
              <a:gdLst/>
              <a:ahLst/>
              <a:cxnLst/>
              <a:pathLst>
                <a:path w="320" h="218">
                  <a:moveTo>
                    <a:pt x="188" y="104"/>
                  </a:moveTo>
                  <a:lnTo>
                    <a:pt x="234" y="0"/>
                  </a:lnTo>
                  <a:lnTo>
                    <a:pt x="0" y="124"/>
                  </a:lnTo>
                  <a:lnTo>
                    <a:pt x="86" y="218"/>
                  </a:lnTo>
                  <a:lnTo>
                    <a:pt x="248" y="218"/>
                  </a:lnTo>
                  <a:lnTo>
                    <a:pt x="320" y="144"/>
                  </a:lnTo>
                  <a:lnTo>
                    <a:pt x="188" y="104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31" name="任意多边形 40974"/>
            <p:cNvSpPr/>
            <p:nvPr/>
          </p:nvSpPr>
          <p:spPr>
            <a:xfrm>
              <a:off x="3001" y="657"/>
              <a:ext cx="478" cy="325"/>
            </a:xfrm>
            <a:custGeom>
              <a:avLst/>
              <a:gdLst/>
              <a:ahLst/>
              <a:cxnLst/>
              <a:pathLst>
                <a:path w="239" h="162">
                  <a:moveTo>
                    <a:pt x="112" y="97"/>
                  </a:moveTo>
                  <a:cubicBezTo>
                    <a:pt x="141" y="80"/>
                    <a:pt x="141" y="80"/>
                    <a:pt x="141" y="8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0" y="162"/>
                    <a:pt x="236" y="131"/>
                    <a:pt x="237" y="131"/>
                  </a:cubicBezTo>
                  <a:cubicBezTo>
                    <a:pt x="239" y="131"/>
                    <a:pt x="112" y="97"/>
                    <a:pt x="112" y="97"/>
                  </a:cubicBez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32" name="任意多边形 40975"/>
            <p:cNvSpPr/>
            <p:nvPr/>
          </p:nvSpPr>
          <p:spPr>
            <a:xfrm>
              <a:off x="3139" y="657"/>
              <a:ext cx="529" cy="325"/>
            </a:xfrm>
            <a:custGeom>
              <a:avLst/>
              <a:gdLst/>
              <a:ahLst/>
              <a:cxnLst/>
              <a:pathLst>
                <a:path w="264" h="162">
                  <a:moveTo>
                    <a:pt x="0" y="0"/>
                  </a:moveTo>
                  <a:cubicBezTo>
                    <a:pt x="72" y="80"/>
                    <a:pt x="72" y="80"/>
                    <a:pt x="72" y="80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3" y="97"/>
                    <a:pt x="170" y="131"/>
                    <a:pt x="168" y="131"/>
                  </a:cubicBezTo>
                  <a:cubicBezTo>
                    <a:pt x="167" y="131"/>
                    <a:pt x="121" y="162"/>
                    <a:pt x="121" y="162"/>
                  </a:cubicBezTo>
                  <a:cubicBezTo>
                    <a:pt x="264" y="162"/>
                    <a:pt x="264" y="162"/>
                    <a:pt x="264" y="1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374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33" name="任意多边形 40976"/>
            <p:cNvSpPr/>
            <p:nvPr/>
          </p:nvSpPr>
          <p:spPr>
            <a:xfrm>
              <a:off x="4226" y="585"/>
              <a:ext cx="368" cy="397"/>
            </a:xfrm>
            <a:custGeom>
              <a:avLst/>
              <a:gdLst/>
              <a:ahLst/>
              <a:cxnLst/>
              <a:pathLst>
                <a:path w="184" h="198">
                  <a:moveTo>
                    <a:pt x="0" y="0"/>
                  </a:moveTo>
                  <a:cubicBezTo>
                    <a:pt x="0" y="0"/>
                    <a:pt x="46" y="104"/>
                    <a:pt x="46" y="108"/>
                  </a:cubicBezTo>
                  <a:cubicBezTo>
                    <a:pt x="45" y="111"/>
                    <a:pt x="36" y="154"/>
                    <a:pt x="36" y="154"/>
                  </a:cubicBezTo>
                  <a:cubicBezTo>
                    <a:pt x="101" y="198"/>
                    <a:pt x="101" y="198"/>
                    <a:pt x="101" y="198"/>
                  </a:cubicBezTo>
                  <a:cubicBezTo>
                    <a:pt x="184" y="198"/>
                    <a:pt x="184" y="198"/>
                    <a:pt x="184" y="1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374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34" name="任意多边形 40977"/>
            <p:cNvSpPr/>
            <p:nvPr/>
          </p:nvSpPr>
          <p:spPr>
            <a:xfrm>
              <a:off x="3549" y="585"/>
              <a:ext cx="879" cy="397"/>
            </a:xfrm>
            <a:custGeom>
              <a:avLst/>
              <a:gdLst/>
              <a:ahLst/>
              <a:cxnLst/>
              <a:pathLst>
                <a:path w="439" h="198">
                  <a:moveTo>
                    <a:pt x="384" y="108"/>
                  </a:moveTo>
                  <a:cubicBezTo>
                    <a:pt x="384" y="104"/>
                    <a:pt x="338" y="0"/>
                    <a:pt x="338" y="0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439" y="198"/>
                    <a:pt x="439" y="198"/>
                    <a:pt x="439" y="198"/>
                  </a:cubicBezTo>
                  <a:cubicBezTo>
                    <a:pt x="374" y="154"/>
                    <a:pt x="374" y="154"/>
                    <a:pt x="374" y="154"/>
                  </a:cubicBezTo>
                  <a:cubicBezTo>
                    <a:pt x="374" y="154"/>
                    <a:pt x="383" y="111"/>
                    <a:pt x="384" y="108"/>
                  </a:cubicBez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35" name="任意多边形 40978"/>
            <p:cNvSpPr/>
            <p:nvPr/>
          </p:nvSpPr>
          <p:spPr>
            <a:xfrm>
              <a:off x="4502" y="796"/>
              <a:ext cx="261" cy="186"/>
            </a:xfrm>
            <a:custGeom>
              <a:avLst/>
              <a:gdLst/>
              <a:ahLst/>
              <a:cxnLst/>
              <a:pathLst>
                <a:path w="261" h="186">
                  <a:moveTo>
                    <a:pt x="130" y="104"/>
                  </a:moveTo>
                  <a:lnTo>
                    <a:pt x="168" y="0"/>
                  </a:lnTo>
                  <a:lnTo>
                    <a:pt x="0" y="84"/>
                  </a:lnTo>
                  <a:lnTo>
                    <a:pt x="92" y="186"/>
                  </a:lnTo>
                  <a:lnTo>
                    <a:pt x="215" y="186"/>
                  </a:lnTo>
                  <a:lnTo>
                    <a:pt x="261" y="140"/>
                  </a:lnTo>
                  <a:lnTo>
                    <a:pt x="130" y="104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36" name="任意多边形 40979"/>
            <p:cNvSpPr/>
            <p:nvPr/>
          </p:nvSpPr>
          <p:spPr>
            <a:xfrm>
              <a:off x="4632" y="796"/>
              <a:ext cx="243" cy="186"/>
            </a:xfrm>
            <a:custGeom>
              <a:avLst/>
              <a:gdLst/>
              <a:ahLst/>
              <a:cxnLst/>
              <a:pathLst>
                <a:path w="243" h="186">
                  <a:moveTo>
                    <a:pt x="38" y="0"/>
                  </a:moveTo>
                  <a:lnTo>
                    <a:pt x="0" y="104"/>
                  </a:lnTo>
                  <a:lnTo>
                    <a:pt x="131" y="140"/>
                  </a:lnTo>
                  <a:lnTo>
                    <a:pt x="85" y="186"/>
                  </a:lnTo>
                  <a:lnTo>
                    <a:pt x="243" y="18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42E3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37" name="任意多边形 40980"/>
            <p:cNvSpPr/>
            <p:nvPr/>
          </p:nvSpPr>
          <p:spPr>
            <a:xfrm>
              <a:off x="4819" y="731"/>
              <a:ext cx="574" cy="251"/>
            </a:xfrm>
            <a:custGeom>
              <a:avLst/>
              <a:gdLst/>
              <a:ahLst/>
              <a:cxnLst/>
              <a:pathLst>
                <a:path w="574" h="251">
                  <a:moveTo>
                    <a:pt x="442" y="141"/>
                  </a:moveTo>
                  <a:lnTo>
                    <a:pt x="482" y="103"/>
                  </a:lnTo>
                  <a:lnTo>
                    <a:pt x="288" y="0"/>
                  </a:lnTo>
                  <a:lnTo>
                    <a:pt x="0" y="197"/>
                  </a:lnTo>
                  <a:lnTo>
                    <a:pt x="56" y="251"/>
                  </a:lnTo>
                  <a:lnTo>
                    <a:pt x="454" y="251"/>
                  </a:lnTo>
                  <a:lnTo>
                    <a:pt x="574" y="169"/>
                  </a:lnTo>
                  <a:lnTo>
                    <a:pt x="442" y="141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38" name="任意多边形 40981"/>
            <p:cNvSpPr/>
            <p:nvPr/>
          </p:nvSpPr>
          <p:spPr>
            <a:xfrm>
              <a:off x="5107" y="731"/>
              <a:ext cx="558" cy="251"/>
            </a:xfrm>
            <a:custGeom>
              <a:avLst/>
              <a:gdLst/>
              <a:ahLst/>
              <a:cxnLst/>
              <a:pathLst>
                <a:path w="558" h="251">
                  <a:moveTo>
                    <a:pt x="388" y="113"/>
                  </a:moveTo>
                  <a:lnTo>
                    <a:pt x="0" y="0"/>
                  </a:lnTo>
                  <a:lnTo>
                    <a:pt x="194" y="103"/>
                  </a:lnTo>
                  <a:lnTo>
                    <a:pt x="154" y="141"/>
                  </a:lnTo>
                  <a:lnTo>
                    <a:pt x="286" y="169"/>
                  </a:lnTo>
                  <a:lnTo>
                    <a:pt x="166" y="251"/>
                  </a:lnTo>
                  <a:lnTo>
                    <a:pt x="558" y="251"/>
                  </a:lnTo>
                  <a:lnTo>
                    <a:pt x="388" y="113"/>
                  </a:lnTo>
                  <a:close/>
                </a:path>
              </a:pathLst>
            </a:custGeom>
            <a:solidFill>
              <a:srgbClr val="ED373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39" name="任意多边形 40982"/>
            <p:cNvSpPr/>
            <p:nvPr/>
          </p:nvSpPr>
          <p:spPr>
            <a:xfrm>
              <a:off x="2875" y="507"/>
              <a:ext cx="370" cy="475"/>
            </a:xfrm>
            <a:custGeom>
              <a:avLst/>
              <a:gdLst/>
              <a:ahLst/>
              <a:cxnLst/>
              <a:pathLst>
                <a:path w="370" h="475">
                  <a:moveTo>
                    <a:pt x="162" y="287"/>
                  </a:moveTo>
                  <a:lnTo>
                    <a:pt x="162" y="222"/>
                  </a:lnTo>
                  <a:lnTo>
                    <a:pt x="0" y="0"/>
                  </a:lnTo>
                  <a:lnTo>
                    <a:pt x="94" y="218"/>
                  </a:lnTo>
                  <a:lnTo>
                    <a:pt x="0" y="293"/>
                  </a:lnTo>
                  <a:lnTo>
                    <a:pt x="104" y="353"/>
                  </a:lnTo>
                  <a:lnTo>
                    <a:pt x="40" y="475"/>
                  </a:lnTo>
                  <a:lnTo>
                    <a:pt x="370" y="475"/>
                  </a:lnTo>
                  <a:lnTo>
                    <a:pt x="162" y="287"/>
                  </a:lnTo>
                  <a:close/>
                </a:path>
              </a:pathLst>
            </a:custGeom>
            <a:solidFill>
              <a:srgbClr val="EE374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40" name="任意多边形 40983"/>
            <p:cNvSpPr/>
            <p:nvPr/>
          </p:nvSpPr>
          <p:spPr>
            <a:xfrm>
              <a:off x="2346" y="507"/>
              <a:ext cx="633" cy="475"/>
            </a:xfrm>
            <a:custGeom>
              <a:avLst/>
              <a:gdLst/>
              <a:ahLst/>
              <a:cxnLst/>
              <a:pathLst>
                <a:path w="633" h="475">
                  <a:moveTo>
                    <a:pt x="529" y="293"/>
                  </a:moveTo>
                  <a:lnTo>
                    <a:pt x="623" y="218"/>
                  </a:lnTo>
                  <a:lnTo>
                    <a:pt x="529" y="0"/>
                  </a:lnTo>
                  <a:lnTo>
                    <a:pt x="323" y="319"/>
                  </a:lnTo>
                  <a:lnTo>
                    <a:pt x="0" y="475"/>
                  </a:lnTo>
                  <a:lnTo>
                    <a:pt x="569" y="475"/>
                  </a:lnTo>
                  <a:lnTo>
                    <a:pt x="633" y="353"/>
                  </a:lnTo>
                  <a:lnTo>
                    <a:pt x="529" y="293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4841" name="任意多边形 40984"/>
            <p:cNvSpPr/>
            <p:nvPr/>
          </p:nvSpPr>
          <p:spPr>
            <a:xfrm>
              <a:off x="5495" y="553"/>
              <a:ext cx="643" cy="429"/>
            </a:xfrm>
            <a:custGeom>
              <a:avLst/>
              <a:gdLst/>
              <a:ahLst/>
              <a:cxnLst/>
              <a:pathLst>
                <a:path w="643" h="429">
                  <a:moveTo>
                    <a:pt x="0" y="291"/>
                  </a:moveTo>
                  <a:lnTo>
                    <a:pt x="212" y="116"/>
                  </a:lnTo>
                  <a:lnTo>
                    <a:pt x="389" y="267"/>
                  </a:lnTo>
                  <a:lnTo>
                    <a:pt x="643" y="0"/>
                  </a:lnTo>
                  <a:lnTo>
                    <a:pt x="643" y="429"/>
                  </a:lnTo>
                  <a:lnTo>
                    <a:pt x="170" y="429"/>
                  </a:lnTo>
                  <a:lnTo>
                    <a:pt x="0" y="291"/>
                  </a:lnTo>
                  <a:close/>
                </a:path>
              </a:pathLst>
            </a:custGeom>
            <a:solidFill>
              <a:srgbClr val="232A34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34842" name="任意多边形 40985"/>
          <p:cNvSpPr/>
          <p:nvPr/>
        </p:nvSpPr>
        <p:spPr>
          <a:xfrm>
            <a:off x="781050" y="546100"/>
            <a:ext cx="968375" cy="630238"/>
          </a:xfrm>
          <a:custGeom>
            <a:avLst/>
            <a:gdLst/>
            <a:ahLst/>
            <a:cxnLst/>
            <a:pathLst>
              <a:path w="305" h="198">
                <a:moveTo>
                  <a:pt x="63" y="198"/>
                </a:moveTo>
                <a:cubicBezTo>
                  <a:pt x="63" y="198"/>
                  <a:pt x="202" y="198"/>
                  <a:pt x="236" y="198"/>
                </a:cubicBezTo>
                <a:cubicBezTo>
                  <a:pt x="271" y="198"/>
                  <a:pt x="305" y="163"/>
                  <a:pt x="296" y="118"/>
                </a:cubicBezTo>
                <a:cubicBezTo>
                  <a:pt x="288" y="72"/>
                  <a:pt x="229" y="40"/>
                  <a:pt x="192" y="60"/>
                </a:cubicBezTo>
                <a:cubicBezTo>
                  <a:pt x="192" y="60"/>
                  <a:pt x="179" y="0"/>
                  <a:pt x="117" y="11"/>
                </a:cubicBezTo>
                <a:cubicBezTo>
                  <a:pt x="54" y="22"/>
                  <a:pt x="57" y="78"/>
                  <a:pt x="57" y="78"/>
                </a:cubicBezTo>
                <a:cubicBezTo>
                  <a:pt x="57" y="78"/>
                  <a:pt x="0" y="87"/>
                  <a:pt x="0" y="144"/>
                </a:cubicBezTo>
                <a:cubicBezTo>
                  <a:pt x="0" y="179"/>
                  <a:pt x="28" y="198"/>
                  <a:pt x="63" y="198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4843" name="任意多边形 40986"/>
          <p:cNvSpPr/>
          <p:nvPr/>
        </p:nvSpPr>
        <p:spPr>
          <a:xfrm>
            <a:off x="7575550" y="1292225"/>
            <a:ext cx="663575" cy="431800"/>
          </a:xfrm>
          <a:custGeom>
            <a:avLst/>
            <a:gdLst/>
            <a:ahLst/>
            <a:cxnLst/>
            <a:pathLst>
              <a:path w="209" h="136">
                <a:moveTo>
                  <a:pt x="43" y="136"/>
                </a:moveTo>
                <a:cubicBezTo>
                  <a:pt x="43" y="136"/>
                  <a:pt x="138" y="136"/>
                  <a:pt x="162" y="136"/>
                </a:cubicBezTo>
                <a:cubicBezTo>
                  <a:pt x="185" y="136"/>
                  <a:pt x="209" y="112"/>
                  <a:pt x="203" y="81"/>
                </a:cubicBezTo>
                <a:cubicBezTo>
                  <a:pt x="197" y="49"/>
                  <a:pt x="157" y="27"/>
                  <a:pt x="132" y="41"/>
                </a:cubicBezTo>
                <a:cubicBezTo>
                  <a:pt x="132" y="41"/>
                  <a:pt x="123" y="0"/>
                  <a:pt x="80" y="7"/>
                </a:cubicBezTo>
                <a:cubicBezTo>
                  <a:pt x="37" y="15"/>
                  <a:pt x="39" y="53"/>
                  <a:pt x="39" y="53"/>
                </a:cubicBezTo>
                <a:cubicBezTo>
                  <a:pt x="39" y="53"/>
                  <a:pt x="0" y="60"/>
                  <a:pt x="0" y="98"/>
                </a:cubicBezTo>
                <a:cubicBezTo>
                  <a:pt x="0" y="123"/>
                  <a:pt x="19" y="136"/>
                  <a:pt x="43" y="136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4844" name="任意多边形 40987"/>
          <p:cNvSpPr/>
          <p:nvPr/>
        </p:nvSpPr>
        <p:spPr>
          <a:xfrm>
            <a:off x="6084888" y="3579813"/>
            <a:ext cx="495300" cy="323850"/>
          </a:xfrm>
          <a:custGeom>
            <a:avLst/>
            <a:gdLst/>
            <a:ahLst/>
            <a:cxnLst/>
            <a:pathLst>
              <a:path w="156" h="102">
                <a:moveTo>
                  <a:pt x="32" y="102"/>
                </a:moveTo>
                <a:cubicBezTo>
                  <a:pt x="32" y="102"/>
                  <a:pt x="104" y="102"/>
                  <a:pt x="121" y="102"/>
                </a:cubicBezTo>
                <a:cubicBezTo>
                  <a:pt x="139" y="102"/>
                  <a:pt x="156" y="84"/>
                  <a:pt x="152" y="60"/>
                </a:cubicBezTo>
                <a:cubicBezTo>
                  <a:pt x="147" y="37"/>
                  <a:pt x="117" y="21"/>
                  <a:pt x="98" y="31"/>
                </a:cubicBezTo>
                <a:cubicBezTo>
                  <a:pt x="98" y="31"/>
                  <a:pt x="92" y="0"/>
                  <a:pt x="60" y="6"/>
                </a:cubicBezTo>
                <a:cubicBezTo>
                  <a:pt x="28" y="11"/>
                  <a:pt x="29" y="40"/>
                  <a:pt x="29" y="40"/>
                </a:cubicBezTo>
                <a:cubicBezTo>
                  <a:pt x="29" y="40"/>
                  <a:pt x="0" y="45"/>
                  <a:pt x="0" y="74"/>
                </a:cubicBezTo>
                <a:cubicBezTo>
                  <a:pt x="0" y="92"/>
                  <a:pt x="14" y="102"/>
                  <a:pt x="32" y="102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4845" name="任意多边形 40988"/>
          <p:cNvSpPr/>
          <p:nvPr/>
        </p:nvSpPr>
        <p:spPr>
          <a:xfrm>
            <a:off x="7150100" y="3995738"/>
            <a:ext cx="309563" cy="201612"/>
          </a:xfrm>
          <a:custGeom>
            <a:avLst/>
            <a:gdLst/>
            <a:ahLst/>
            <a:cxnLst/>
            <a:pathLst>
              <a:path w="97" h="63">
                <a:moveTo>
                  <a:pt x="20" y="63"/>
                </a:moveTo>
                <a:cubicBezTo>
                  <a:pt x="20" y="63"/>
                  <a:pt x="64" y="63"/>
                  <a:pt x="75" y="63"/>
                </a:cubicBezTo>
                <a:cubicBezTo>
                  <a:pt x="86" y="63"/>
                  <a:pt x="97" y="52"/>
                  <a:pt x="94" y="37"/>
                </a:cubicBezTo>
                <a:cubicBezTo>
                  <a:pt x="92" y="23"/>
                  <a:pt x="73" y="13"/>
                  <a:pt x="61" y="19"/>
                </a:cubicBezTo>
                <a:cubicBezTo>
                  <a:pt x="61" y="19"/>
                  <a:pt x="57" y="0"/>
                  <a:pt x="37" y="3"/>
                </a:cubicBezTo>
                <a:cubicBezTo>
                  <a:pt x="17" y="7"/>
                  <a:pt x="18" y="25"/>
                  <a:pt x="18" y="25"/>
                </a:cubicBezTo>
                <a:cubicBezTo>
                  <a:pt x="18" y="25"/>
                  <a:pt x="0" y="28"/>
                  <a:pt x="0" y="46"/>
                </a:cubicBezTo>
                <a:cubicBezTo>
                  <a:pt x="0" y="57"/>
                  <a:pt x="8" y="63"/>
                  <a:pt x="20" y="63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4846" name="任意多边形 40989"/>
          <p:cNvSpPr/>
          <p:nvPr/>
        </p:nvSpPr>
        <p:spPr>
          <a:xfrm>
            <a:off x="2011363" y="3709988"/>
            <a:ext cx="393700" cy="257175"/>
          </a:xfrm>
          <a:custGeom>
            <a:avLst/>
            <a:gdLst/>
            <a:ahLst/>
            <a:cxnLst/>
            <a:pathLst>
              <a:path w="124" h="81">
                <a:moveTo>
                  <a:pt x="26" y="81"/>
                </a:moveTo>
                <a:cubicBezTo>
                  <a:pt x="26" y="81"/>
                  <a:pt x="82" y="81"/>
                  <a:pt x="96" y="81"/>
                </a:cubicBezTo>
                <a:cubicBezTo>
                  <a:pt x="110" y="81"/>
                  <a:pt x="124" y="67"/>
                  <a:pt x="121" y="48"/>
                </a:cubicBezTo>
                <a:cubicBezTo>
                  <a:pt x="117" y="29"/>
                  <a:pt x="93" y="16"/>
                  <a:pt x="78" y="24"/>
                </a:cubicBezTo>
                <a:cubicBezTo>
                  <a:pt x="78" y="24"/>
                  <a:pt x="73" y="0"/>
                  <a:pt x="47" y="4"/>
                </a:cubicBezTo>
                <a:cubicBezTo>
                  <a:pt x="22" y="9"/>
                  <a:pt x="23" y="32"/>
                  <a:pt x="23" y="32"/>
                </a:cubicBezTo>
                <a:cubicBezTo>
                  <a:pt x="23" y="32"/>
                  <a:pt x="0" y="36"/>
                  <a:pt x="0" y="58"/>
                </a:cubicBezTo>
                <a:cubicBezTo>
                  <a:pt x="0" y="73"/>
                  <a:pt x="11" y="81"/>
                  <a:pt x="26" y="81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4847" name="矩形 40990"/>
          <p:cNvSpPr/>
          <p:nvPr/>
        </p:nvSpPr>
        <p:spPr>
          <a:xfrm>
            <a:off x="1600677" y="2066925"/>
            <a:ext cx="5951855" cy="4768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pPr algn="ctr"/>
            <a:r>
              <a:rPr lang="en-US" altLang="x-none" sz="31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THANKS FOR </a:t>
            </a:r>
            <a:r>
              <a:rPr lang="en-GB" altLang="en-US" sz="3100" b="1" dirty="0">
                <a:solidFill>
                  <a:srgbClr val="F4313E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YOUR PATIENCE</a:t>
            </a:r>
            <a:endParaRPr lang="en-GB" altLang="en-US" sz="3100" b="1" dirty="0">
              <a:solidFill>
                <a:srgbClr val="F4313E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b="-4559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2" name="矩形 11265"/>
          <p:cNvSpPr/>
          <p:nvPr/>
        </p:nvSpPr>
        <p:spPr>
          <a:xfrm>
            <a:off x="0" y="0"/>
            <a:ext cx="9144000" cy="5141913"/>
          </a:xfrm>
          <a:prstGeom prst="rect">
            <a:avLst/>
          </a:prstGeom>
          <a:solidFill>
            <a:srgbClr val="232A34">
              <a:alpha val="79999"/>
            </a:srgbClr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23" name="直接连接符 11266"/>
          <p:cNvSpPr/>
          <p:nvPr/>
        </p:nvSpPr>
        <p:spPr>
          <a:xfrm>
            <a:off x="4587875" y="0"/>
            <a:ext cx="0" cy="3844925"/>
          </a:xfrm>
          <a:prstGeom prst="line">
            <a:avLst/>
          </a:prstGeom>
          <a:ln w="6350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124" name="任意多边形 11267"/>
          <p:cNvSpPr/>
          <p:nvPr/>
        </p:nvSpPr>
        <p:spPr>
          <a:xfrm>
            <a:off x="4360863" y="1320800"/>
            <a:ext cx="463550" cy="514350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5125" name="组合 11268"/>
          <p:cNvGrpSpPr/>
          <p:nvPr/>
        </p:nvGrpSpPr>
        <p:grpSpPr>
          <a:xfrm>
            <a:off x="4487863" y="1474788"/>
            <a:ext cx="211137" cy="209550"/>
            <a:chOff x="0" y="0"/>
            <a:chExt cx="133" cy="132"/>
          </a:xfrm>
        </p:grpSpPr>
        <p:sp>
          <p:nvSpPr>
            <p:cNvPr id="5126" name="任意多边形 11269"/>
            <p:cNvSpPr/>
            <p:nvPr/>
          </p:nvSpPr>
          <p:spPr>
            <a:xfrm>
              <a:off x="31" y="90"/>
              <a:ext cx="69" cy="42"/>
            </a:xfrm>
            <a:custGeom>
              <a:avLst/>
              <a:gdLst/>
              <a:ahLst/>
              <a:cxnLst/>
              <a:pathLst>
                <a:path w="69" h="42">
                  <a:moveTo>
                    <a:pt x="65" y="11"/>
                  </a:moveTo>
                  <a:lnTo>
                    <a:pt x="65" y="0"/>
                  </a:lnTo>
                  <a:lnTo>
                    <a:pt x="5" y="0"/>
                  </a:lnTo>
                  <a:lnTo>
                    <a:pt x="5" y="11"/>
                  </a:lnTo>
                  <a:lnTo>
                    <a:pt x="22" y="11"/>
                  </a:lnTo>
                  <a:lnTo>
                    <a:pt x="0" y="34"/>
                  </a:lnTo>
                  <a:lnTo>
                    <a:pt x="8" y="42"/>
                  </a:lnTo>
                  <a:lnTo>
                    <a:pt x="34" y="14"/>
                  </a:lnTo>
                  <a:lnTo>
                    <a:pt x="62" y="42"/>
                  </a:lnTo>
                  <a:lnTo>
                    <a:pt x="69" y="34"/>
                  </a:lnTo>
                  <a:lnTo>
                    <a:pt x="48" y="11"/>
                  </a:lnTo>
                  <a:lnTo>
                    <a:pt x="65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27" name="任意多边形 11270"/>
            <p:cNvSpPr/>
            <p:nvPr/>
          </p:nvSpPr>
          <p:spPr>
            <a:xfrm>
              <a:off x="0" y="0"/>
              <a:ext cx="133" cy="85"/>
            </a:xfrm>
            <a:custGeom>
              <a:avLst/>
              <a:gdLst/>
              <a:ahLst/>
              <a:cxnLst/>
              <a:pathLst>
                <a:path w="133" h="85">
                  <a:moveTo>
                    <a:pt x="133" y="0"/>
                  </a:moveTo>
                  <a:lnTo>
                    <a:pt x="119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3" y="11"/>
                  </a:lnTo>
                  <a:lnTo>
                    <a:pt x="13" y="85"/>
                  </a:lnTo>
                  <a:lnTo>
                    <a:pt x="49" y="57"/>
                  </a:lnTo>
                  <a:lnTo>
                    <a:pt x="59" y="73"/>
                  </a:lnTo>
                  <a:lnTo>
                    <a:pt x="95" y="49"/>
                  </a:lnTo>
                  <a:lnTo>
                    <a:pt x="89" y="39"/>
                  </a:lnTo>
                  <a:lnTo>
                    <a:pt x="63" y="57"/>
                  </a:lnTo>
                  <a:lnTo>
                    <a:pt x="53" y="39"/>
                  </a:lnTo>
                  <a:lnTo>
                    <a:pt x="24" y="62"/>
                  </a:lnTo>
                  <a:lnTo>
                    <a:pt x="24" y="11"/>
                  </a:lnTo>
                  <a:lnTo>
                    <a:pt x="108" y="11"/>
                  </a:lnTo>
                  <a:lnTo>
                    <a:pt x="108" y="73"/>
                  </a:lnTo>
                  <a:lnTo>
                    <a:pt x="119" y="73"/>
                  </a:lnTo>
                  <a:lnTo>
                    <a:pt x="119" y="11"/>
                  </a:lnTo>
                  <a:lnTo>
                    <a:pt x="133" y="1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5128" name="矩形 11271"/>
          <p:cNvSpPr/>
          <p:nvPr/>
        </p:nvSpPr>
        <p:spPr>
          <a:xfrm>
            <a:off x="3903663" y="1382713"/>
            <a:ext cx="381000" cy="411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27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01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29" name="任意多边形 11272"/>
          <p:cNvSpPr/>
          <p:nvPr/>
        </p:nvSpPr>
        <p:spPr>
          <a:xfrm>
            <a:off x="4360863" y="2066925"/>
            <a:ext cx="463550" cy="512763"/>
          </a:xfrm>
          <a:custGeom>
            <a:avLst/>
            <a:gdLst/>
            <a:ahLst/>
            <a:cxnLst/>
            <a:pathLst>
              <a:path w="235" h="261">
                <a:moveTo>
                  <a:pt x="0" y="86"/>
                </a:moveTo>
                <a:cubicBezTo>
                  <a:pt x="0" y="73"/>
                  <a:pt x="9" y="57"/>
                  <a:pt x="20" y="51"/>
                </a:cubicBezTo>
                <a:cubicBezTo>
                  <a:pt x="97" y="6"/>
                  <a:pt x="97" y="6"/>
                  <a:pt x="97" y="6"/>
                </a:cubicBezTo>
                <a:cubicBezTo>
                  <a:pt x="108" y="0"/>
                  <a:pt x="126" y="0"/>
                  <a:pt x="137" y="6"/>
                </a:cubicBezTo>
                <a:cubicBezTo>
                  <a:pt x="215" y="51"/>
                  <a:pt x="215" y="51"/>
                  <a:pt x="215" y="51"/>
                </a:cubicBezTo>
                <a:cubicBezTo>
                  <a:pt x="226" y="57"/>
                  <a:pt x="235" y="73"/>
                  <a:pt x="235" y="86"/>
                </a:cubicBezTo>
                <a:cubicBezTo>
                  <a:pt x="235" y="175"/>
                  <a:pt x="235" y="175"/>
                  <a:pt x="235" y="175"/>
                </a:cubicBezTo>
                <a:cubicBezTo>
                  <a:pt x="235" y="188"/>
                  <a:pt x="226" y="204"/>
                  <a:pt x="215" y="210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1"/>
                  <a:pt x="108" y="261"/>
                  <a:pt x="97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4"/>
                  <a:pt x="0" y="188"/>
                  <a:pt x="0" y="175"/>
                </a:cubicBezTo>
                <a:lnTo>
                  <a:pt x="0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5130" name="矩形 11273"/>
          <p:cNvSpPr/>
          <p:nvPr/>
        </p:nvSpPr>
        <p:spPr>
          <a:xfrm>
            <a:off x="4943475" y="2130425"/>
            <a:ext cx="381000" cy="4111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27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02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31" name="任意多边形 11274"/>
          <p:cNvSpPr/>
          <p:nvPr/>
        </p:nvSpPr>
        <p:spPr>
          <a:xfrm>
            <a:off x="4360863" y="2811463"/>
            <a:ext cx="463550" cy="512762"/>
          </a:xfrm>
          <a:custGeom>
            <a:avLst/>
            <a:gdLst/>
            <a:ahLst/>
            <a:cxnLst/>
            <a:pathLst>
              <a:path w="235" h="261">
                <a:moveTo>
                  <a:pt x="0" y="86"/>
                </a:moveTo>
                <a:cubicBezTo>
                  <a:pt x="0" y="73"/>
                  <a:pt x="9" y="58"/>
                  <a:pt x="20" y="51"/>
                </a:cubicBezTo>
                <a:cubicBezTo>
                  <a:pt x="97" y="6"/>
                  <a:pt x="97" y="6"/>
                  <a:pt x="97" y="6"/>
                </a:cubicBezTo>
                <a:cubicBezTo>
                  <a:pt x="108" y="0"/>
                  <a:pt x="126" y="0"/>
                  <a:pt x="137" y="6"/>
                </a:cubicBezTo>
                <a:cubicBezTo>
                  <a:pt x="215" y="51"/>
                  <a:pt x="215" y="51"/>
                  <a:pt x="215" y="51"/>
                </a:cubicBezTo>
                <a:cubicBezTo>
                  <a:pt x="226" y="58"/>
                  <a:pt x="235" y="73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8"/>
                  <a:pt x="226" y="204"/>
                  <a:pt x="215" y="210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1"/>
                  <a:pt x="108" y="261"/>
                  <a:pt x="97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4"/>
                  <a:pt x="0" y="188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5132" name="矩形 11275"/>
          <p:cNvSpPr/>
          <p:nvPr/>
        </p:nvSpPr>
        <p:spPr>
          <a:xfrm>
            <a:off x="3903663" y="2874963"/>
            <a:ext cx="381000" cy="411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27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03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133" name="任意多边形 11276"/>
          <p:cNvSpPr/>
          <p:nvPr/>
        </p:nvSpPr>
        <p:spPr>
          <a:xfrm>
            <a:off x="4360863" y="3556000"/>
            <a:ext cx="463550" cy="515938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5134" name="矩形 11277"/>
          <p:cNvSpPr/>
          <p:nvPr/>
        </p:nvSpPr>
        <p:spPr>
          <a:xfrm>
            <a:off x="4943475" y="3617913"/>
            <a:ext cx="381000" cy="411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27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04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5135" name="组合 11278"/>
          <p:cNvGrpSpPr/>
          <p:nvPr/>
        </p:nvGrpSpPr>
        <p:grpSpPr>
          <a:xfrm>
            <a:off x="4487863" y="2227263"/>
            <a:ext cx="211137" cy="193675"/>
            <a:chOff x="0" y="0"/>
            <a:chExt cx="133" cy="122"/>
          </a:xfrm>
        </p:grpSpPr>
        <p:sp>
          <p:nvSpPr>
            <p:cNvPr id="5136" name="任意多边形 11279"/>
            <p:cNvSpPr>
              <a:spLocks noEditPoints="1"/>
            </p:cNvSpPr>
            <p:nvPr/>
          </p:nvSpPr>
          <p:spPr>
            <a:xfrm>
              <a:off x="0" y="0"/>
              <a:ext cx="133" cy="122"/>
            </a:xfrm>
            <a:custGeom>
              <a:avLst/>
              <a:gdLst/>
              <a:ahLst/>
              <a:cxnLst/>
              <a:pathLst>
                <a:path w="133" h="122">
                  <a:moveTo>
                    <a:pt x="113" y="43"/>
                  </a:moveTo>
                  <a:lnTo>
                    <a:pt x="113" y="0"/>
                  </a:lnTo>
                  <a:lnTo>
                    <a:pt x="0" y="0"/>
                  </a:lnTo>
                  <a:lnTo>
                    <a:pt x="0" y="93"/>
                  </a:lnTo>
                  <a:lnTo>
                    <a:pt x="27" y="93"/>
                  </a:lnTo>
                  <a:lnTo>
                    <a:pt x="27" y="122"/>
                  </a:lnTo>
                  <a:lnTo>
                    <a:pt x="62" y="93"/>
                  </a:lnTo>
                  <a:lnTo>
                    <a:pt x="64" y="93"/>
                  </a:lnTo>
                  <a:lnTo>
                    <a:pt x="64" y="111"/>
                  </a:lnTo>
                  <a:lnTo>
                    <a:pt x="67" y="111"/>
                  </a:lnTo>
                  <a:lnTo>
                    <a:pt x="133" y="111"/>
                  </a:lnTo>
                  <a:lnTo>
                    <a:pt x="133" y="48"/>
                  </a:lnTo>
                  <a:lnTo>
                    <a:pt x="133" y="43"/>
                  </a:lnTo>
                  <a:lnTo>
                    <a:pt x="113" y="43"/>
                  </a:lnTo>
                  <a:close/>
                  <a:moveTo>
                    <a:pt x="57" y="80"/>
                  </a:moveTo>
                  <a:lnTo>
                    <a:pt x="39" y="96"/>
                  </a:lnTo>
                  <a:lnTo>
                    <a:pt x="39" y="80"/>
                  </a:lnTo>
                  <a:lnTo>
                    <a:pt x="11" y="80"/>
                  </a:lnTo>
                  <a:lnTo>
                    <a:pt x="11" y="11"/>
                  </a:lnTo>
                  <a:lnTo>
                    <a:pt x="101" y="11"/>
                  </a:lnTo>
                  <a:lnTo>
                    <a:pt x="101" y="43"/>
                  </a:lnTo>
                  <a:lnTo>
                    <a:pt x="64" y="43"/>
                  </a:lnTo>
                  <a:lnTo>
                    <a:pt x="64" y="80"/>
                  </a:lnTo>
                  <a:lnTo>
                    <a:pt x="57" y="80"/>
                  </a:lnTo>
                  <a:close/>
                  <a:moveTo>
                    <a:pt x="121" y="100"/>
                  </a:moveTo>
                  <a:lnTo>
                    <a:pt x="75" y="100"/>
                  </a:lnTo>
                  <a:lnTo>
                    <a:pt x="75" y="54"/>
                  </a:lnTo>
                  <a:lnTo>
                    <a:pt x="121" y="54"/>
                  </a:lnTo>
                  <a:lnTo>
                    <a:pt x="121" y="1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37" name="矩形 11280"/>
            <p:cNvSpPr/>
            <p:nvPr/>
          </p:nvSpPr>
          <p:spPr>
            <a:xfrm>
              <a:off x="85" y="71"/>
              <a:ext cx="10" cy="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5138" name="矩形 11281"/>
            <p:cNvSpPr/>
            <p:nvPr/>
          </p:nvSpPr>
          <p:spPr>
            <a:xfrm>
              <a:off x="100" y="71"/>
              <a:ext cx="11" cy="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5139" name="组合 11282"/>
          <p:cNvGrpSpPr/>
          <p:nvPr/>
        </p:nvGrpSpPr>
        <p:grpSpPr>
          <a:xfrm>
            <a:off x="4487863" y="3717925"/>
            <a:ext cx="211137" cy="211138"/>
            <a:chOff x="0" y="0"/>
            <a:chExt cx="133" cy="133"/>
          </a:xfrm>
        </p:grpSpPr>
        <p:sp>
          <p:nvSpPr>
            <p:cNvPr id="5140" name="任意多边形 11283"/>
            <p:cNvSpPr>
              <a:spLocks noEditPoints="1"/>
            </p:cNvSpPr>
            <p:nvPr/>
          </p:nvSpPr>
          <p:spPr>
            <a:xfrm>
              <a:off x="0" y="0"/>
              <a:ext cx="133" cy="133"/>
            </a:xfrm>
            <a:custGeom>
              <a:avLst/>
              <a:gdLst/>
              <a:ahLst/>
              <a:cxnLst/>
              <a:pathLst>
                <a:path w="107" h="108">
                  <a:moveTo>
                    <a:pt x="106" y="46"/>
                  </a:moveTo>
                  <a:cubicBezTo>
                    <a:pt x="106" y="44"/>
                    <a:pt x="105" y="43"/>
                    <a:pt x="103" y="42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4" y="38"/>
                    <a:pt x="94" y="37"/>
                    <a:pt x="93" y="35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6"/>
                    <a:pt x="98" y="24"/>
                    <a:pt x="96" y="23"/>
                  </a:cubicBezTo>
                  <a:cubicBezTo>
                    <a:pt x="93" y="18"/>
                    <a:pt x="89" y="14"/>
                    <a:pt x="85" y="11"/>
                  </a:cubicBezTo>
                  <a:cubicBezTo>
                    <a:pt x="84" y="10"/>
                    <a:pt x="82" y="10"/>
                    <a:pt x="80" y="11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4"/>
                    <a:pt x="70" y="13"/>
                    <a:pt x="68" y="1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3"/>
                    <a:pt x="63" y="2"/>
                    <a:pt x="61" y="1"/>
                  </a:cubicBezTo>
                  <a:cubicBezTo>
                    <a:pt x="56" y="0"/>
                    <a:pt x="51" y="0"/>
                    <a:pt x="45" y="1"/>
                  </a:cubicBezTo>
                  <a:cubicBezTo>
                    <a:pt x="44" y="2"/>
                    <a:pt x="42" y="3"/>
                    <a:pt x="42" y="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3"/>
                    <a:pt x="36" y="14"/>
                    <a:pt x="3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0"/>
                    <a:pt x="23" y="10"/>
                    <a:pt x="22" y="11"/>
                  </a:cubicBezTo>
                  <a:cubicBezTo>
                    <a:pt x="17" y="14"/>
                    <a:pt x="13" y="18"/>
                    <a:pt x="10" y="23"/>
                  </a:cubicBezTo>
                  <a:cubicBezTo>
                    <a:pt x="9" y="24"/>
                    <a:pt x="9" y="26"/>
                    <a:pt x="10" y="2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7"/>
                    <a:pt x="12" y="38"/>
                    <a:pt x="12" y="39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3"/>
                    <a:pt x="1" y="44"/>
                    <a:pt x="0" y="46"/>
                  </a:cubicBezTo>
                  <a:cubicBezTo>
                    <a:pt x="0" y="49"/>
                    <a:pt x="0" y="52"/>
                    <a:pt x="0" y="54"/>
                  </a:cubicBezTo>
                  <a:cubicBezTo>
                    <a:pt x="0" y="57"/>
                    <a:pt x="0" y="59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0"/>
                    <a:pt x="13" y="72"/>
                    <a:pt x="14" y="7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3"/>
                    <a:pt x="9" y="85"/>
                    <a:pt x="10" y="86"/>
                  </a:cubicBezTo>
                  <a:cubicBezTo>
                    <a:pt x="13" y="90"/>
                    <a:pt x="17" y="94"/>
                    <a:pt x="22" y="97"/>
                  </a:cubicBezTo>
                  <a:cubicBezTo>
                    <a:pt x="23" y="98"/>
                    <a:pt x="25" y="99"/>
                    <a:pt x="26" y="9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6" y="95"/>
                    <a:pt x="37" y="95"/>
                    <a:pt x="39" y="96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4" y="107"/>
                    <a:pt x="45" y="107"/>
                  </a:cubicBezTo>
                  <a:cubicBezTo>
                    <a:pt x="48" y="108"/>
                    <a:pt x="51" y="108"/>
                    <a:pt x="53" y="108"/>
                  </a:cubicBezTo>
                  <a:cubicBezTo>
                    <a:pt x="56" y="108"/>
                    <a:pt x="59" y="108"/>
                    <a:pt x="61" y="107"/>
                  </a:cubicBezTo>
                  <a:cubicBezTo>
                    <a:pt x="63" y="107"/>
                    <a:pt x="65" y="106"/>
                    <a:pt x="65" y="104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0" y="95"/>
                    <a:pt x="71" y="95"/>
                    <a:pt x="72" y="94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2" y="99"/>
                    <a:pt x="84" y="98"/>
                    <a:pt x="85" y="97"/>
                  </a:cubicBezTo>
                  <a:cubicBezTo>
                    <a:pt x="89" y="94"/>
                    <a:pt x="93" y="90"/>
                    <a:pt x="96" y="86"/>
                  </a:cubicBezTo>
                  <a:cubicBezTo>
                    <a:pt x="98" y="85"/>
                    <a:pt x="98" y="83"/>
                    <a:pt x="97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2"/>
                    <a:pt x="94" y="70"/>
                    <a:pt x="95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5" y="65"/>
                    <a:pt x="106" y="64"/>
                    <a:pt x="106" y="62"/>
                  </a:cubicBezTo>
                  <a:cubicBezTo>
                    <a:pt x="107" y="59"/>
                    <a:pt x="107" y="57"/>
                    <a:pt x="107" y="54"/>
                  </a:cubicBezTo>
                  <a:cubicBezTo>
                    <a:pt x="107" y="52"/>
                    <a:pt x="107" y="49"/>
                    <a:pt x="106" y="46"/>
                  </a:cubicBezTo>
                  <a:moveTo>
                    <a:pt x="98" y="58"/>
                  </a:moveTo>
                  <a:cubicBezTo>
                    <a:pt x="90" y="61"/>
                    <a:pt x="90" y="61"/>
                    <a:pt x="90" y="61"/>
                  </a:cubicBezTo>
                  <a:cubicBezTo>
                    <a:pt x="88" y="62"/>
                    <a:pt x="87" y="63"/>
                    <a:pt x="87" y="64"/>
                  </a:cubicBezTo>
                  <a:cubicBezTo>
                    <a:pt x="86" y="67"/>
                    <a:pt x="85" y="69"/>
                    <a:pt x="84" y="71"/>
                  </a:cubicBezTo>
                  <a:cubicBezTo>
                    <a:pt x="83" y="72"/>
                    <a:pt x="83" y="74"/>
                    <a:pt x="84" y="75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5"/>
                    <a:pt x="84" y="87"/>
                    <a:pt x="82" y="8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73" y="84"/>
                    <a:pt x="71" y="84"/>
                    <a:pt x="70" y="85"/>
                  </a:cubicBezTo>
                  <a:cubicBezTo>
                    <a:pt x="68" y="86"/>
                    <a:pt x="66" y="87"/>
                    <a:pt x="63" y="88"/>
                  </a:cubicBezTo>
                  <a:cubicBezTo>
                    <a:pt x="62" y="88"/>
                    <a:pt x="61" y="89"/>
                    <a:pt x="60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5" y="99"/>
                    <a:pt x="52" y="99"/>
                    <a:pt x="49" y="98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5" y="88"/>
                    <a:pt x="43" y="88"/>
                  </a:cubicBezTo>
                  <a:cubicBezTo>
                    <a:pt x="41" y="87"/>
                    <a:pt x="39" y="86"/>
                    <a:pt x="37" y="85"/>
                  </a:cubicBezTo>
                  <a:cubicBezTo>
                    <a:pt x="35" y="84"/>
                    <a:pt x="34" y="84"/>
                    <a:pt x="33" y="85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3" y="87"/>
                    <a:pt x="21" y="85"/>
                    <a:pt x="19" y="83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3" y="74"/>
                    <a:pt x="23" y="72"/>
                    <a:pt x="23" y="71"/>
                  </a:cubicBezTo>
                  <a:cubicBezTo>
                    <a:pt x="22" y="69"/>
                    <a:pt x="21" y="67"/>
                    <a:pt x="20" y="64"/>
                  </a:cubicBezTo>
                  <a:cubicBezTo>
                    <a:pt x="20" y="63"/>
                    <a:pt x="18" y="62"/>
                    <a:pt x="17" y="6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6"/>
                    <a:pt x="9" y="54"/>
                  </a:cubicBezTo>
                  <a:cubicBezTo>
                    <a:pt x="9" y="53"/>
                    <a:pt x="9" y="52"/>
                    <a:pt x="9" y="5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7"/>
                    <a:pt x="20" y="46"/>
                    <a:pt x="20" y="44"/>
                  </a:cubicBezTo>
                  <a:cubicBezTo>
                    <a:pt x="21" y="42"/>
                    <a:pt x="22" y="40"/>
                    <a:pt x="23" y="38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4"/>
                    <a:pt x="23" y="22"/>
                    <a:pt x="25" y="20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5" y="24"/>
                    <a:pt x="37" y="24"/>
                  </a:cubicBezTo>
                  <a:cubicBezTo>
                    <a:pt x="39" y="23"/>
                    <a:pt x="41" y="22"/>
                    <a:pt x="43" y="21"/>
                  </a:cubicBezTo>
                  <a:cubicBezTo>
                    <a:pt x="45" y="20"/>
                    <a:pt x="46" y="19"/>
                    <a:pt x="46" y="1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2" y="10"/>
                    <a:pt x="55" y="10"/>
                    <a:pt x="57" y="10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9"/>
                    <a:pt x="62" y="20"/>
                    <a:pt x="63" y="21"/>
                  </a:cubicBezTo>
                  <a:cubicBezTo>
                    <a:pt x="66" y="22"/>
                    <a:pt x="68" y="23"/>
                    <a:pt x="70" y="24"/>
                  </a:cubicBezTo>
                  <a:cubicBezTo>
                    <a:pt x="71" y="24"/>
                    <a:pt x="73" y="24"/>
                    <a:pt x="74" y="24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4" y="22"/>
                    <a:pt x="86" y="24"/>
                    <a:pt x="87" y="2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3" y="35"/>
                    <a:pt x="83" y="36"/>
                    <a:pt x="84" y="38"/>
                  </a:cubicBezTo>
                  <a:cubicBezTo>
                    <a:pt x="85" y="40"/>
                    <a:pt x="86" y="42"/>
                    <a:pt x="87" y="44"/>
                  </a:cubicBezTo>
                  <a:cubicBezTo>
                    <a:pt x="87" y="46"/>
                    <a:pt x="88" y="47"/>
                    <a:pt x="90" y="47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2"/>
                    <a:pt x="98" y="53"/>
                    <a:pt x="98" y="54"/>
                  </a:cubicBezTo>
                  <a:cubicBezTo>
                    <a:pt x="98" y="56"/>
                    <a:pt x="98" y="57"/>
                    <a:pt x="98" y="58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41" name="任意多边形 11284"/>
            <p:cNvSpPr>
              <a:spLocks noEditPoints="1"/>
            </p:cNvSpPr>
            <p:nvPr/>
          </p:nvSpPr>
          <p:spPr>
            <a:xfrm>
              <a:off x="39" y="39"/>
              <a:ext cx="54" cy="52"/>
            </a:xfrm>
            <a:custGeom>
              <a:avLst/>
              <a:gdLst/>
              <a:ahLst/>
              <a:cxnLst/>
              <a:pathLst>
                <a:path w="43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1" y="0"/>
                  </a:cubicBezTo>
                  <a:moveTo>
                    <a:pt x="21" y="33"/>
                  </a:moveTo>
                  <a:cubicBezTo>
                    <a:pt x="15" y="33"/>
                    <a:pt x="9" y="28"/>
                    <a:pt x="9" y="21"/>
                  </a:cubicBezTo>
                  <a:cubicBezTo>
                    <a:pt x="9" y="15"/>
                    <a:pt x="15" y="9"/>
                    <a:pt x="21" y="9"/>
                  </a:cubicBezTo>
                  <a:cubicBezTo>
                    <a:pt x="28" y="9"/>
                    <a:pt x="33" y="15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5142" name="组合 11285"/>
          <p:cNvGrpSpPr/>
          <p:nvPr/>
        </p:nvGrpSpPr>
        <p:grpSpPr>
          <a:xfrm>
            <a:off x="4487863" y="2963863"/>
            <a:ext cx="207962" cy="209550"/>
            <a:chOff x="0" y="0"/>
            <a:chExt cx="131" cy="132"/>
          </a:xfrm>
        </p:grpSpPr>
        <p:sp>
          <p:nvSpPr>
            <p:cNvPr id="5143" name="任意多边形 11286"/>
            <p:cNvSpPr/>
            <p:nvPr/>
          </p:nvSpPr>
          <p:spPr>
            <a:xfrm>
              <a:off x="0" y="0"/>
              <a:ext cx="131" cy="95"/>
            </a:xfrm>
            <a:custGeom>
              <a:avLst/>
              <a:gdLst/>
              <a:ahLst/>
              <a:cxnLst/>
              <a:pathLst>
                <a:path w="106" h="77">
                  <a:moveTo>
                    <a:pt x="82" y="28"/>
                  </a:moveTo>
                  <a:cubicBezTo>
                    <a:pt x="80" y="28"/>
                    <a:pt x="78" y="28"/>
                    <a:pt x="77" y="29"/>
                  </a:cubicBezTo>
                  <a:cubicBezTo>
                    <a:pt x="77" y="28"/>
                    <a:pt x="77" y="27"/>
                    <a:pt x="77" y="26"/>
                  </a:cubicBezTo>
                  <a:cubicBezTo>
                    <a:pt x="77" y="12"/>
                    <a:pt x="65" y="0"/>
                    <a:pt x="51" y="0"/>
                  </a:cubicBezTo>
                  <a:cubicBezTo>
                    <a:pt x="38" y="0"/>
                    <a:pt x="27" y="10"/>
                    <a:pt x="25" y="22"/>
                  </a:cubicBezTo>
                  <a:cubicBezTo>
                    <a:pt x="22" y="22"/>
                    <a:pt x="20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1" y="25"/>
                    <a:pt x="6" y="32"/>
                    <a:pt x="6" y="39"/>
                  </a:cubicBezTo>
                  <a:cubicBezTo>
                    <a:pt x="6" y="41"/>
                    <a:pt x="7" y="44"/>
                    <a:pt x="8" y="46"/>
                  </a:cubicBezTo>
                  <a:cubicBezTo>
                    <a:pt x="4" y="49"/>
                    <a:pt x="0" y="54"/>
                    <a:pt x="0" y="60"/>
                  </a:cubicBezTo>
                  <a:cubicBezTo>
                    <a:pt x="0" y="70"/>
                    <a:pt x="8" y="77"/>
                    <a:pt x="17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8" y="77"/>
                    <a:pt x="40" y="75"/>
                    <a:pt x="40" y="72"/>
                  </a:cubicBezTo>
                  <a:cubicBezTo>
                    <a:pt x="40" y="70"/>
                    <a:pt x="38" y="68"/>
                    <a:pt x="35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3" y="68"/>
                    <a:pt x="10" y="64"/>
                    <a:pt x="10" y="60"/>
                  </a:cubicBezTo>
                  <a:cubicBezTo>
                    <a:pt x="10" y="56"/>
                    <a:pt x="12" y="53"/>
                    <a:pt x="16" y="53"/>
                  </a:cubicBezTo>
                  <a:cubicBezTo>
                    <a:pt x="18" y="52"/>
                    <a:pt x="20" y="51"/>
                    <a:pt x="20" y="49"/>
                  </a:cubicBezTo>
                  <a:cubicBezTo>
                    <a:pt x="21" y="48"/>
                    <a:pt x="20" y="46"/>
                    <a:pt x="19" y="45"/>
                  </a:cubicBezTo>
                  <a:cubicBezTo>
                    <a:pt x="17" y="43"/>
                    <a:pt x="16" y="41"/>
                    <a:pt x="16" y="39"/>
                  </a:cubicBezTo>
                  <a:cubicBezTo>
                    <a:pt x="16" y="35"/>
                    <a:pt x="18" y="33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3" y="31"/>
                    <a:pt x="25" y="31"/>
                    <a:pt x="27" y="32"/>
                  </a:cubicBezTo>
                  <a:cubicBezTo>
                    <a:pt x="29" y="33"/>
                    <a:pt x="30" y="33"/>
                    <a:pt x="32" y="32"/>
                  </a:cubicBezTo>
                  <a:cubicBezTo>
                    <a:pt x="33" y="31"/>
                    <a:pt x="34" y="29"/>
                    <a:pt x="34" y="2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6"/>
                  </a:cubicBezTo>
                  <a:cubicBezTo>
                    <a:pt x="34" y="17"/>
                    <a:pt x="41" y="9"/>
                    <a:pt x="51" y="9"/>
                  </a:cubicBezTo>
                  <a:cubicBezTo>
                    <a:pt x="60" y="9"/>
                    <a:pt x="68" y="17"/>
                    <a:pt x="68" y="26"/>
                  </a:cubicBezTo>
                  <a:cubicBezTo>
                    <a:pt x="68" y="29"/>
                    <a:pt x="67" y="32"/>
                    <a:pt x="65" y="35"/>
                  </a:cubicBezTo>
                  <a:cubicBezTo>
                    <a:pt x="64" y="37"/>
                    <a:pt x="64" y="40"/>
                    <a:pt x="66" y="41"/>
                  </a:cubicBezTo>
                  <a:cubicBezTo>
                    <a:pt x="68" y="43"/>
                    <a:pt x="70" y="43"/>
                    <a:pt x="72" y="41"/>
                  </a:cubicBezTo>
                  <a:cubicBezTo>
                    <a:pt x="74" y="39"/>
                    <a:pt x="77" y="37"/>
                    <a:pt x="82" y="37"/>
                  </a:cubicBezTo>
                  <a:cubicBezTo>
                    <a:pt x="90" y="37"/>
                    <a:pt x="97" y="44"/>
                    <a:pt x="97" y="53"/>
                  </a:cubicBezTo>
                  <a:cubicBezTo>
                    <a:pt x="97" y="61"/>
                    <a:pt x="90" y="68"/>
                    <a:pt x="8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69" y="68"/>
                    <a:pt x="67" y="70"/>
                    <a:pt x="67" y="72"/>
                  </a:cubicBezTo>
                  <a:cubicBezTo>
                    <a:pt x="67" y="75"/>
                    <a:pt x="69" y="77"/>
                    <a:pt x="7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95" y="77"/>
                    <a:pt x="106" y="66"/>
                    <a:pt x="106" y="53"/>
                  </a:cubicBezTo>
                  <a:cubicBezTo>
                    <a:pt x="106" y="39"/>
                    <a:pt x="95" y="28"/>
                    <a:pt x="82" y="28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44" name="任意多边形 11287"/>
            <p:cNvSpPr/>
            <p:nvPr/>
          </p:nvSpPr>
          <p:spPr>
            <a:xfrm>
              <a:off x="41" y="53"/>
              <a:ext cx="51" cy="79"/>
            </a:xfrm>
            <a:custGeom>
              <a:avLst/>
              <a:gdLst/>
              <a:ahLst/>
              <a:cxnLst/>
              <a:pathLst>
                <a:path w="41" h="64">
                  <a:moveTo>
                    <a:pt x="33" y="41"/>
                  </a:moveTo>
                  <a:cubicBezTo>
                    <a:pt x="25" y="49"/>
                    <a:pt x="25" y="49"/>
                    <a:pt x="25" y="4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2"/>
                    <a:pt x="23" y="0"/>
                    <a:pt x="20" y="0"/>
                  </a:cubicBezTo>
                  <a:cubicBezTo>
                    <a:pt x="18" y="0"/>
                    <a:pt x="16" y="2"/>
                    <a:pt x="16" y="5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6" y="39"/>
                    <a:pt x="3" y="39"/>
                    <a:pt x="1" y="41"/>
                  </a:cubicBezTo>
                  <a:cubicBezTo>
                    <a:pt x="0" y="43"/>
                    <a:pt x="0" y="46"/>
                    <a:pt x="1" y="47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8" y="64"/>
                    <a:pt x="19" y="64"/>
                    <a:pt x="20" y="64"/>
                  </a:cubicBezTo>
                  <a:cubicBezTo>
                    <a:pt x="22" y="64"/>
                    <a:pt x="23" y="64"/>
                    <a:pt x="24" y="63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1" y="46"/>
                    <a:pt x="41" y="43"/>
                    <a:pt x="39" y="41"/>
                  </a:cubicBezTo>
                  <a:cubicBezTo>
                    <a:pt x="37" y="39"/>
                    <a:pt x="35" y="39"/>
                    <a:pt x="33" y="41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5145" name="文本框 11288"/>
          <p:cNvSpPr txBox="1"/>
          <p:nvPr/>
        </p:nvSpPr>
        <p:spPr>
          <a:xfrm>
            <a:off x="2648903" y="2157413"/>
            <a:ext cx="1600835" cy="245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r"/>
            <a:r>
              <a:rPr lang="en-US" altLang="zh-CN" sz="1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Tools and technologies</a:t>
            </a:r>
            <a:endParaRPr lang="en-US" altLang="zh-CN" sz="1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5146" name="文本框 11289"/>
          <p:cNvSpPr txBox="1"/>
          <p:nvPr/>
        </p:nvSpPr>
        <p:spPr>
          <a:xfrm>
            <a:off x="3275648" y="3650933"/>
            <a:ext cx="789305" cy="245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r"/>
            <a:r>
              <a:rPr lang="en-US" altLang="zh-CN" sz="1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Learnings</a:t>
            </a:r>
            <a:endParaRPr lang="en-US" altLang="zh-CN" sz="1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5147" name="文本框 11290"/>
          <p:cNvSpPr txBox="1"/>
          <p:nvPr/>
        </p:nvSpPr>
        <p:spPr>
          <a:xfrm>
            <a:off x="4932363" y="1395413"/>
            <a:ext cx="1602105" cy="245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en-US" altLang="zh-CN" sz="1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Summary of the project</a:t>
            </a:r>
            <a:endParaRPr lang="en-US" altLang="zh-CN" sz="1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5148" name="文本框 11291"/>
          <p:cNvSpPr txBox="1"/>
          <p:nvPr/>
        </p:nvSpPr>
        <p:spPr>
          <a:xfrm>
            <a:off x="4932363" y="2887663"/>
            <a:ext cx="944880" cy="245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en-US" altLang="zh-CN" sz="1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Key features</a:t>
            </a:r>
            <a:endParaRPr lang="en-US" altLang="zh-CN" sz="10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146" name="矩形 12289"/>
          <p:cNvSpPr/>
          <p:nvPr/>
        </p:nvSpPr>
        <p:spPr>
          <a:xfrm>
            <a:off x="3708400" y="1344613"/>
            <a:ext cx="5435600" cy="2449512"/>
          </a:xfrm>
          <a:prstGeom prst="rect">
            <a:avLst/>
          </a:prstGeom>
          <a:solidFill>
            <a:srgbClr val="232A34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291" name="矩形 12290" descr="InstructionalTechnology"/>
          <p:cNvSpPr/>
          <p:nvPr/>
        </p:nvSpPr>
        <p:spPr>
          <a:xfrm>
            <a:off x="0" y="1344606"/>
            <a:ext cx="3708400" cy="2449519"/>
          </a:xfrm>
          <a:prstGeom prst="rect">
            <a:avLst/>
          </a:prstGeom>
          <a:blipFill rotWithShape="1">
            <a:blip r:embed="rId2"/>
            <a:stretch>
              <a:fillRect b="-13560"/>
            </a:stretch>
          </a:blipFill>
          <a:ln w="9525">
            <a:noFill/>
          </a:ln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148" name="矩形 12291"/>
          <p:cNvSpPr/>
          <p:nvPr/>
        </p:nvSpPr>
        <p:spPr>
          <a:xfrm>
            <a:off x="0" y="1344613"/>
            <a:ext cx="3733800" cy="2449512"/>
          </a:xfrm>
          <a:prstGeom prst="rect">
            <a:avLst/>
          </a:prstGeom>
          <a:solidFill>
            <a:srgbClr val="232A34">
              <a:alpha val="79999"/>
            </a:srgbClr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49" name="任意多边形 12292"/>
          <p:cNvSpPr/>
          <p:nvPr/>
        </p:nvSpPr>
        <p:spPr>
          <a:xfrm>
            <a:off x="1677988" y="2162175"/>
            <a:ext cx="311150" cy="342900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6BC5D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6150" name="任意多边形 12293"/>
          <p:cNvSpPr/>
          <p:nvPr/>
        </p:nvSpPr>
        <p:spPr>
          <a:xfrm>
            <a:off x="1835150" y="2068513"/>
            <a:ext cx="904875" cy="1003300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6151" name="矩形 12294"/>
          <p:cNvSpPr/>
          <p:nvPr/>
        </p:nvSpPr>
        <p:spPr>
          <a:xfrm>
            <a:off x="2092325" y="2363788"/>
            <a:ext cx="396875" cy="4270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01</a:t>
            </a:r>
            <a:endParaRPr lang="en-US" altLang="zh-CN" sz="280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2" name="文本框 12295"/>
          <p:cNvSpPr txBox="1"/>
          <p:nvPr/>
        </p:nvSpPr>
        <p:spPr>
          <a:xfrm>
            <a:off x="4140200" y="2089150"/>
            <a:ext cx="1884680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en-US" altLang="zh-CN" sz="1200" b="1">
                <a:solidFill>
                  <a:schemeClr val="bg1"/>
                </a:solidFill>
                <a:ea typeface="Microsoft YaHei" panose="020B0503020204020204" pitchFamily="2" charset="-122"/>
                <a:sym typeface="+mn-ea"/>
              </a:rPr>
              <a:t>Summary of the project</a:t>
            </a:r>
            <a:endParaRPr lang="en-US" altLang="zh-CN" sz="1000">
              <a:solidFill>
                <a:srgbClr val="F33644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6153" name="任意多边形 12296"/>
          <p:cNvSpPr/>
          <p:nvPr/>
        </p:nvSpPr>
        <p:spPr>
          <a:xfrm>
            <a:off x="2627313" y="2570163"/>
            <a:ext cx="428625" cy="473075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6BC5DF"/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6154" name="组合 12297"/>
          <p:cNvGrpSpPr/>
          <p:nvPr/>
        </p:nvGrpSpPr>
        <p:grpSpPr>
          <a:xfrm>
            <a:off x="2746375" y="2716213"/>
            <a:ext cx="187325" cy="184150"/>
            <a:chOff x="0" y="0"/>
            <a:chExt cx="133" cy="132"/>
          </a:xfrm>
        </p:grpSpPr>
        <p:sp>
          <p:nvSpPr>
            <p:cNvPr id="6155" name="任意多边形 12298"/>
            <p:cNvSpPr/>
            <p:nvPr/>
          </p:nvSpPr>
          <p:spPr>
            <a:xfrm>
              <a:off x="31" y="90"/>
              <a:ext cx="69" cy="42"/>
            </a:xfrm>
            <a:custGeom>
              <a:avLst/>
              <a:gdLst/>
              <a:ahLst/>
              <a:cxnLst/>
              <a:pathLst>
                <a:path w="69" h="42">
                  <a:moveTo>
                    <a:pt x="65" y="11"/>
                  </a:moveTo>
                  <a:lnTo>
                    <a:pt x="65" y="0"/>
                  </a:lnTo>
                  <a:lnTo>
                    <a:pt x="5" y="0"/>
                  </a:lnTo>
                  <a:lnTo>
                    <a:pt x="5" y="11"/>
                  </a:lnTo>
                  <a:lnTo>
                    <a:pt x="22" y="11"/>
                  </a:lnTo>
                  <a:lnTo>
                    <a:pt x="0" y="34"/>
                  </a:lnTo>
                  <a:lnTo>
                    <a:pt x="8" y="42"/>
                  </a:lnTo>
                  <a:lnTo>
                    <a:pt x="34" y="14"/>
                  </a:lnTo>
                  <a:lnTo>
                    <a:pt x="62" y="42"/>
                  </a:lnTo>
                  <a:lnTo>
                    <a:pt x="69" y="34"/>
                  </a:lnTo>
                  <a:lnTo>
                    <a:pt x="48" y="11"/>
                  </a:lnTo>
                  <a:lnTo>
                    <a:pt x="65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6156" name="任意多边形 12299"/>
            <p:cNvSpPr/>
            <p:nvPr/>
          </p:nvSpPr>
          <p:spPr>
            <a:xfrm>
              <a:off x="0" y="0"/>
              <a:ext cx="133" cy="85"/>
            </a:xfrm>
            <a:custGeom>
              <a:avLst/>
              <a:gdLst/>
              <a:ahLst/>
              <a:cxnLst/>
              <a:pathLst>
                <a:path w="133" h="85">
                  <a:moveTo>
                    <a:pt x="133" y="0"/>
                  </a:moveTo>
                  <a:lnTo>
                    <a:pt x="119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3" y="11"/>
                  </a:lnTo>
                  <a:lnTo>
                    <a:pt x="13" y="85"/>
                  </a:lnTo>
                  <a:lnTo>
                    <a:pt x="49" y="57"/>
                  </a:lnTo>
                  <a:lnTo>
                    <a:pt x="59" y="73"/>
                  </a:lnTo>
                  <a:lnTo>
                    <a:pt x="95" y="49"/>
                  </a:lnTo>
                  <a:lnTo>
                    <a:pt x="89" y="39"/>
                  </a:lnTo>
                  <a:lnTo>
                    <a:pt x="63" y="57"/>
                  </a:lnTo>
                  <a:lnTo>
                    <a:pt x="53" y="39"/>
                  </a:lnTo>
                  <a:lnTo>
                    <a:pt x="24" y="62"/>
                  </a:lnTo>
                  <a:lnTo>
                    <a:pt x="24" y="11"/>
                  </a:lnTo>
                  <a:lnTo>
                    <a:pt x="108" y="11"/>
                  </a:lnTo>
                  <a:lnTo>
                    <a:pt x="108" y="73"/>
                  </a:lnTo>
                  <a:lnTo>
                    <a:pt x="119" y="73"/>
                  </a:lnTo>
                  <a:lnTo>
                    <a:pt x="119" y="11"/>
                  </a:lnTo>
                  <a:lnTo>
                    <a:pt x="133" y="11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6157" name="矩形 12300"/>
          <p:cNvSpPr/>
          <p:nvPr/>
        </p:nvSpPr>
        <p:spPr>
          <a:xfrm>
            <a:off x="4140200" y="2544763"/>
            <a:ext cx="338455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sz="800" dirty="0">
                <a:solidFill>
                  <a:srgbClr val="EAEAEA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There are six management services in this api  endpoints. User Management, Books Management, Book Borrowing/Returning Management, Book Reservation Management, Book Reviews and Ratings Management, User History Management </a:t>
            </a:r>
            <a:endParaRPr lang="en-US" sz="800" dirty="0">
              <a:solidFill>
                <a:srgbClr val="EAEAEA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矩形 13313"/>
          <p:cNvSpPr/>
          <p:nvPr/>
        </p:nvSpPr>
        <p:spPr>
          <a:xfrm>
            <a:off x="0" y="2066925"/>
            <a:ext cx="9144000" cy="3074988"/>
          </a:xfrm>
          <a:prstGeom prst="rect">
            <a:avLst/>
          </a:prstGeom>
          <a:solidFill>
            <a:srgbClr val="F33644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171" name="任意多边形 13314"/>
          <p:cNvSpPr/>
          <p:nvPr/>
        </p:nvSpPr>
        <p:spPr>
          <a:xfrm>
            <a:off x="1565275" y="1549400"/>
            <a:ext cx="933450" cy="1035050"/>
          </a:xfrm>
          <a:custGeom>
            <a:avLst/>
            <a:gdLst/>
            <a:ahLst/>
            <a:cxnLst/>
            <a:pathLst>
              <a:path w="346" h="384">
                <a:moveTo>
                  <a:pt x="0" y="126"/>
                </a:moveTo>
                <a:cubicBezTo>
                  <a:pt x="0" y="107"/>
                  <a:pt x="13" y="84"/>
                  <a:pt x="29" y="75"/>
                </a:cubicBezTo>
                <a:cubicBezTo>
                  <a:pt x="143" y="9"/>
                  <a:pt x="143" y="9"/>
                  <a:pt x="143" y="9"/>
                </a:cubicBezTo>
                <a:cubicBezTo>
                  <a:pt x="160" y="0"/>
                  <a:pt x="186" y="0"/>
                  <a:pt x="202" y="9"/>
                </a:cubicBezTo>
                <a:cubicBezTo>
                  <a:pt x="317" y="75"/>
                  <a:pt x="317" y="75"/>
                  <a:pt x="317" y="75"/>
                </a:cubicBezTo>
                <a:cubicBezTo>
                  <a:pt x="333" y="84"/>
                  <a:pt x="346" y="107"/>
                  <a:pt x="346" y="126"/>
                </a:cubicBezTo>
                <a:cubicBezTo>
                  <a:pt x="346" y="258"/>
                  <a:pt x="346" y="258"/>
                  <a:pt x="346" y="258"/>
                </a:cubicBezTo>
                <a:cubicBezTo>
                  <a:pt x="346" y="277"/>
                  <a:pt x="333" y="300"/>
                  <a:pt x="317" y="309"/>
                </a:cubicBezTo>
                <a:cubicBezTo>
                  <a:pt x="202" y="375"/>
                  <a:pt x="202" y="375"/>
                  <a:pt x="202" y="375"/>
                </a:cubicBezTo>
                <a:cubicBezTo>
                  <a:pt x="186" y="384"/>
                  <a:pt x="160" y="384"/>
                  <a:pt x="143" y="375"/>
                </a:cubicBezTo>
                <a:cubicBezTo>
                  <a:pt x="29" y="309"/>
                  <a:pt x="29" y="309"/>
                  <a:pt x="29" y="309"/>
                </a:cubicBezTo>
                <a:cubicBezTo>
                  <a:pt x="13" y="300"/>
                  <a:pt x="0" y="277"/>
                  <a:pt x="0" y="258"/>
                </a:cubicBezTo>
                <a:lnTo>
                  <a:pt x="0" y="126"/>
                </a:lnTo>
                <a:close/>
              </a:path>
            </a:pathLst>
          </a:custGeom>
          <a:solidFill>
            <a:srgbClr val="232A33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72" name="任意多边形 13315"/>
          <p:cNvSpPr/>
          <p:nvPr/>
        </p:nvSpPr>
        <p:spPr>
          <a:xfrm>
            <a:off x="6156325" y="1554480"/>
            <a:ext cx="933450" cy="1035050"/>
          </a:xfrm>
          <a:custGeom>
            <a:avLst/>
            <a:gdLst/>
            <a:ahLst/>
            <a:cxnLst/>
            <a:pathLst>
              <a:path w="346" h="384">
                <a:moveTo>
                  <a:pt x="0" y="126"/>
                </a:moveTo>
                <a:cubicBezTo>
                  <a:pt x="0" y="107"/>
                  <a:pt x="13" y="84"/>
                  <a:pt x="29" y="75"/>
                </a:cubicBezTo>
                <a:cubicBezTo>
                  <a:pt x="144" y="9"/>
                  <a:pt x="144" y="9"/>
                  <a:pt x="144" y="9"/>
                </a:cubicBezTo>
                <a:cubicBezTo>
                  <a:pt x="160" y="0"/>
                  <a:pt x="186" y="0"/>
                  <a:pt x="203" y="9"/>
                </a:cubicBezTo>
                <a:cubicBezTo>
                  <a:pt x="317" y="75"/>
                  <a:pt x="317" y="75"/>
                  <a:pt x="317" y="75"/>
                </a:cubicBezTo>
                <a:cubicBezTo>
                  <a:pt x="333" y="84"/>
                  <a:pt x="346" y="107"/>
                  <a:pt x="346" y="126"/>
                </a:cubicBezTo>
                <a:cubicBezTo>
                  <a:pt x="346" y="258"/>
                  <a:pt x="346" y="258"/>
                  <a:pt x="346" y="258"/>
                </a:cubicBezTo>
                <a:cubicBezTo>
                  <a:pt x="346" y="277"/>
                  <a:pt x="333" y="300"/>
                  <a:pt x="317" y="309"/>
                </a:cubicBezTo>
                <a:cubicBezTo>
                  <a:pt x="203" y="375"/>
                  <a:pt x="203" y="375"/>
                  <a:pt x="203" y="375"/>
                </a:cubicBezTo>
                <a:cubicBezTo>
                  <a:pt x="186" y="384"/>
                  <a:pt x="160" y="384"/>
                  <a:pt x="144" y="375"/>
                </a:cubicBezTo>
                <a:cubicBezTo>
                  <a:pt x="29" y="309"/>
                  <a:pt x="29" y="309"/>
                  <a:pt x="29" y="309"/>
                </a:cubicBezTo>
                <a:cubicBezTo>
                  <a:pt x="13" y="300"/>
                  <a:pt x="0" y="277"/>
                  <a:pt x="0" y="258"/>
                </a:cubicBezTo>
                <a:lnTo>
                  <a:pt x="0" y="126"/>
                </a:lnTo>
                <a:close/>
              </a:path>
            </a:pathLst>
          </a:custGeom>
          <a:solidFill>
            <a:srgbClr val="232A33"/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7174" name="组合 13317"/>
          <p:cNvGrpSpPr/>
          <p:nvPr/>
        </p:nvGrpSpPr>
        <p:grpSpPr>
          <a:xfrm>
            <a:off x="6320790" y="1830388"/>
            <a:ext cx="569913" cy="447675"/>
            <a:chOff x="0" y="0"/>
            <a:chExt cx="359" cy="282"/>
          </a:xfrm>
        </p:grpSpPr>
        <p:sp>
          <p:nvSpPr>
            <p:cNvPr id="7175" name="任意多边形 13318"/>
            <p:cNvSpPr>
              <a:spLocks noEditPoints="1"/>
            </p:cNvSpPr>
            <p:nvPr/>
          </p:nvSpPr>
          <p:spPr>
            <a:xfrm>
              <a:off x="0" y="232"/>
              <a:ext cx="343" cy="50"/>
            </a:xfrm>
            <a:custGeom>
              <a:avLst/>
              <a:gdLst/>
              <a:ahLst/>
              <a:cxnLst/>
              <a:pathLst>
                <a:path w="343" h="50">
                  <a:moveTo>
                    <a:pt x="337" y="0"/>
                  </a:moveTo>
                  <a:lnTo>
                    <a:pt x="6" y="0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50"/>
                  </a:lnTo>
                  <a:lnTo>
                    <a:pt x="343" y="50"/>
                  </a:lnTo>
                  <a:lnTo>
                    <a:pt x="343" y="23"/>
                  </a:lnTo>
                  <a:lnTo>
                    <a:pt x="343" y="23"/>
                  </a:lnTo>
                  <a:lnTo>
                    <a:pt x="337" y="0"/>
                  </a:lnTo>
                  <a:close/>
                  <a:moveTo>
                    <a:pt x="226" y="40"/>
                  </a:moveTo>
                  <a:lnTo>
                    <a:pt x="116" y="40"/>
                  </a:lnTo>
                  <a:lnTo>
                    <a:pt x="116" y="27"/>
                  </a:lnTo>
                  <a:lnTo>
                    <a:pt x="226" y="27"/>
                  </a:lnTo>
                  <a:lnTo>
                    <a:pt x="226" y="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76" name="任意多边形 13319"/>
            <p:cNvSpPr/>
            <p:nvPr/>
          </p:nvSpPr>
          <p:spPr>
            <a:xfrm>
              <a:off x="25" y="0"/>
              <a:ext cx="291" cy="226"/>
            </a:xfrm>
            <a:custGeom>
              <a:avLst/>
              <a:gdLst/>
              <a:ahLst/>
              <a:cxnLst/>
              <a:pathLst>
                <a:path w="140" h="109">
                  <a:moveTo>
                    <a:pt x="140" y="50"/>
                  </a:moveTo>
                  <a:cubicBezTo>
                    <a:pt x="128" y="62"/>
                    <a:pt x="128" y="62"/>
                    <a:pt x="128" y="62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7" y="34"/>
                    <a:pt x="137" y="31"/>
                    <a:pt x="137" y="29"/>
                  </a:cubicBezTo>
                  <a:cubicBezTo>
                    <a:pt x="137" y="26"/>
                    <a:pt x="138" y="23"/>
                    <a:pt x="140" y="2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40" y="109"/>
                    <a:pt x="140" y="109"/>
                    <a:pt x="140" y="109"/>
                  </a:cubicBezTo>
                  <a:lnTo>
                    <a:pt x="140" y="50"/>
                  </a:lnTo>
                  <a:close/>
                </a:path>
              </a:pathLst>
            </a:custGeom>
            <a:solidFill>
              <a:srgbClr val="F036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77" name="任意多边形 13320"/>
            <p:cNvSpPr/>
            <p:nvPr/>
          </p:nvSpPr>
          <p:spPr>
            <a:xfrm>
              <a:off x="72" y="37"/>
              <a:ext cx="287" cy="145"/>
            </a:xfrm>
            <a:custGeom>
              <a:avLst/>
              <a:gdLst/>
              <a:ahLst/>
              <a:cxnLst/>
              <a:pathLst>
                <a:path w="138" h="70">
                  <a:moveTo>
                    <a:pt x="127" y="0"/>
                  </a:moveTo>
                  <a:cubicBezTo>
                    <a:pt x="121" y="0"/>
                    <a:pt x="117" y="5"/>
                    <a:pt x="117" y="11"/>
                  </a:cubicBezTo>
                  <a:cubicBezTo>
                    <a:pt x="117" y="14"/>
                    <a:pt x="118" y="16"/>
                    <a:pt x="120" y="1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5" y="46"/>
                    <a:pt x="83" y="47"/>
                    <a:pt x="81" y="48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1" y="22"/>
                    <a:pt x="62" y="20"/>
                    <a:pt x="62" y="17"/>
                  </a:cubicBezTo>
                  <a:cubicBezTo>
                    <a:pt x="62" y="12"/>
                    <a:pt x="57" y="7"/>
                    <a:pt x="51" y="7"/>
                  </a:cubicBezTo>
                  <a:cubicBezTo>
                    <a:pt x="45" y="7"/>
                    <a:pt x="41" y="12"/>
                    <a:pt x="41" y="17"/>
                  </a:cubicBezTo>
                  <a:cubicBezTo>
                    <a:pt x="41" y="20"/>
                    <a:pt x="41" y="21"/>
                    <a:pt x="42" y="23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5"/>
                    <a:pt x="5" y="70"/>
                    <a:pt x="10" y="70"/>
                  </a:cubicBezTo>
                  <a:cubicBezTo>
                    <a:pt x="16" y="70"/>
                    <a:pt x="21" y="65"/>
                    <a:pt x="21" y="59"/>
                  </a:cubicBezTo>
                  <a:cubicBezTo>
                    <a:pt x="21" y="57"/>
                    <a:pt x="20" y="55"/>
                    <a:pt x="19" y="53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7"/>
                    <a:pt x="49" y="28"/>
                    <a:pt x="51" y="28"/>
                  </a:cubicBezTo>
                  <a:cubicBezTo>
                    <a:pt x="53" y="28"/>
                    <a:pt x="55" y="27"/>
                    <a:pt x="56" y="26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7" y="53"/>
                    <a:pt x="77" y="54"/>
                    <a:pt x="77" y="56"/>
                  </a:cubicBezTo>
                  <a:cubicBezTo>
                    <a:pt x="77" y="62"/>
                    <a:pt x="81" y="67"/>
                    <a:pt x="87" y="67"/>
                  </a:cubicBezTo>
                  <a:cubicBezTo>
                    <a:pt x="93" y="67"/>
                    <a:pt x="98" y="62"/>
                    <a:pt x="98" y="56"/>
                  </a:cubicBezTo>
                  <a:cubicBezTo>
                    <a:pt x="98" y="54"/>
                    <a:pt x="97" y="51"/>
                    <a:pt x="95" y="49"/>
                  </a:cubicBezTo>
                  <a:cubicBezTo>
                    <a:pt x="124" y="21"/>
                    <a:pt x="124" y="21"/>
                    <a:pt x="124" y="21"/>
                  </a:cubicBezTo>
                  <a:cubicBezTo>
                    <a:pt x="125" y="21"/>
                    <a:pt x="126" y="21"/>
                    <a:pt x="127" y="21"/>
                  </a:cubicBezTo>
                  <a:cubicBezTo>
                    <a:pt x="133" y="21"/>
                    <a:pt x="138" y="17"/>
                    <a:pt x="138" y="11"/>
                  </a:cubicBezTo>
                  <a:cubicBezTo>
                    <a:pt x="138" y="5"/>
                    <a:pt x="133" y="0"/>
                    <a:pt x="127" y="0"/>
                  </a:cubicBezTo>
                  <a:close/>
                </a:path>
              </a:pathLst>
            </a:custGeom>
            <a:solidFill>
              <a:srgbClr val="F036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78" name="任意多边形 13321"/>
            <p:cNvSpPr/>
            <p:nvPr/>
          </p:nvSpPr>
          <p:spPr>
            <a:xfrm>
              <a:off x="66" y="97"/>
              <a:ext cx="13" cy="31"/>
            </a:xfrm>
            <a:custGeom>
              <a:avLst/>
              <a:gdLst/>
              <a:ahLst/>
              <a:cxnLst/>
              <a:pathLst>
                <a:path w="13" h="31">
                  <a:moveTo>
                    <a:pt x="13" y="31"/>
                  </a:moveTo>
                  <a:lnTo>
                    <a:pt x="13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31"/>
                  </a:lnTo>
                  <a:lnTo>
                    <a:pt x="13" y="31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79" name="任意多边形 13322"/>
            <p:cNvSpPr/>
            <p:nvPr/>
          </p:nvSpPr>
          <p:spPr>
            <a:xfrm>
              <a:off x="214" y="45"/>
              <a:ext cx="23" cy="31"/>
            </a:xfrm>
            <a:custGeom>
              <a:avLst/>
              <a:gdLst/>
              <a:ahLst/>
              <a:cxnLst/>
              <a:pathLst>
                <a:path w="11" h="15">
                  <a:moveTo>
                    <a:pt x="2" y="1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3"/>
                    <a:pt x="4" y="3"/>
                  </a:cubicBezTo>
                  <a:cubicBezTo>
                    <a:pt x="6" y="3"/>
                    <a:pt x="7" y="4"/>
                    <a:pt x="7" y="5"/>
                  </a:cubicBezTo>
                  <a:cubicBezTo>
                    <a:pt x="7" y="7"/>
                    <a:pt x="5" y="8"/>
                    <a:pt x="2" y="11"/>
                  </a:cubicBez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80" name="任意多边形 13323"/>
            <p:cNvSpPr/>
            <p:nvPr/>
          </p:nvSpPr>
          <p:spPr>
            <a:xfrm>
              <a:off x="203" y="166"/>
              <a:ext cx="21" cy="31"/>
            </a:xfrm>
            <a:custGeom>
              <a:avLst/>
              <a:gdLst/>
              <a:ahLst/>
              <a:cxnLst/>
              <a:pathLst>
                <a:path w="10" h="15">
                  <a:moveTo>
                    <a:pt x="4" y="12"/>
                  </a:moveTo>
                  <a:cubicBezTo>
                    <a:pt x="3" y="12"/>
                    <a:pt x="1" y="12"/>
                    <a:pt x="1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5"/>
                    <a:pt x="3" y="15"/>
                    <a:pt x="4" y="15"/>
                  </a:cubicBezTo>
                  <a:cubicBezTo>
                    <a:pt x="8" y="15"/>
                    <a:pt x="10" y="13"/>
                    <a:pt x="10" y="11"/>
                  </a:cubicBezTo>
                  <a:cubicBezTo>
                    <a:pt x="10" y="9"/>
                    <a:pt x="9" y="8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" y="7"/>
                    <a:pt x="10" y="5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7" y="9"/>
                    <a:pt x="7" y="11"/>
                  </a:cubicBezTo>
                  <a:cubicBezTo>
                    <a:pt x="7" y="12"/>
                    <a:pt x="6" y="12"/>
                    <a:pt x="4" y="12"/>
                  </a:cubicBez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81" name="任意多边形 13324"/>
            <p:cNvSpPr>
              <a:spLocks noEditPoints="1"/>
            </p:cNvSpPr>
            <p:nvPr/>
          </p:nvSpPr>
          <p:spPr>
            <a:xfrm>
              <a:off x="330" y="0"/>
              <a:ext cx="23" cy="29"/>
            </a:xfrm>
            <a:custGeom>
              <a:avLst/>
              <a:gdLst/>
              <a:ahLst/>
              <a:cxnLst/>
              <a:pathLst>
                <a:path w="11" h="14">
                  <a:moveTo>
                    <a:pt x="7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lnTo>
                    <a:pt x="7" y="14"/>
                  </a:ln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5"/>
                  </a:cubicBezTo>
                  <a:cubicBezTo>
                    <a:pt x="7" y="8"/>
                    <a:pt x="7" y="8"/>
                    <a:pt x="7" y="8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7182" name="组合 13325"/>
          <p:cNvGrpSpPr/>
          <p:nvPr/>
        </p:nvGrpSpPr>
        <p:grpSpPr>
          <a:xfrm>
            <a:off x="1731963" y="1789113"/>
            <a:ext cx="600075" cy="550862"/>
            <a:chOff x="0" y="0"/>
            <a:chExt cx="378" cy="347"/>
          </a:xfrm>
        </p:grpSpPr>
        <p:sp>
          <p:nvSpPr>
            <p:cNvPr id="7183" name="任意多边形 13326"/>
            <p:cNvSpPr/>
            <p:nvPr/>
          </p:nvSpPr>
          <p:spPr>
            <a:xfrm>
              <a:off x="330" y="0"/>
              <a:ext cx="48" cy="48"/>
            </a:xfrm>
            <a:custGeom>
              <a:avLst/>
              <a:gdLst/>
              <a:ahLst/>
              <a:cxnLst/>
              <a:pathLst>
                <a:path w="23" h="23">
                  <a:moveTo>
                    <a:pt x="19" y="4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1" y="0"/>
                    <a:pt x="7" y="1"/>
                    <a:pt x="5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3" y="11"/>
                    <a:pt x="22" y="7"/>
                    <a:pt x="19" y="4"/>
                  </a:cubicBez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84" name="任意多边形 13327"/>
            <p:cNvSpPr/>
            <p:nvPr/>
          </p:nvSpPr>
          <p:spPr>
            <a:xfrm>
              <a:off x="158" y="123"/>
              <a:ext cx="108" cy="19"/>
            </a:xfrm>
            <a:custGeom>
              <a:avLst/>
              <a:gdLst/>
              <a:ahLst/>
              <a:cxnLst/>
              <a:pathLst>
                <a:path w="108" h="19">
                  <a:moveTo>
                    <a:pt x="108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97" y="1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85" name="任意多边形 13328"/>
            <p:cNvSpPr/>
            <p:nvPr/>
          </p:nvSpPr>
          <p:spPr>
            <a:xfrm>
              <a:off x="158" y="162"/>
              <a:ext cx="85" cy="19"/>
            </a:xfrm>
            <a:custGeom>
              <a:avLst/>
              <a:gdLst/>
              <a:ahLst/>
              <a:cxnLst/>
              <a:pathLst>
                <a:path w="85" h="19">
                  <a:moveTo>
                    <a:pt x="0" y="0"/>
                  </a:moveTo>
                  <a:lnTo>
                    <a:pt x="0" y="19"/>
                  </a:lnTo>
                  <a:lnTo>
                    <a:pt x="79" y="19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86" name="任意多边形 13329"/>
            <p:cNvSpPr/>
            <p:nvPr/>
          </p:nvSpPr>
          <p:spPr>
            <a:xfrm>
              <a:off x="237" y="173"/>
              <a:ext cx="41" cy="50"/>
            </a:xfrm>
            <a:custGeom>
              <a:avLst/>
              <a:gdLst/>
              <a:ahLst/>
              <a:cxnLst/>
              <a:pathLst>
                <a:path w="41" h="50">
                  <a:moveTo>
                    <a:pt x="0" y="50"/>
                  </a:moveTo>
                  <a:lnTo>
                    <a:pt x="41" y="21"/>
                  </a:lnTo>
                  <a:lnTo>
                    <a:pt x="6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87" name="任意多边形 13330"/>
            <p:cNvSpPr/>
            <p:nvPr/>
          </p:nvSpPr>
          <p:spPr>
            <a:xfrm>
              <a:off x="245" y="206"/>
              <a:ext cx="42" cy="19"/>
            </a:xfrm>
            <a:custGeom>
              <a:avLst/>
              <a:gdLst/>
              <a:ahLst/>
              <a:cxnLst/>
              <a:pathLst>
                <a:path w="42" h="19">
                  <a:moveTo>
                    <a:pt x="42" y="0"/>
                  </a:moveTo>
                  <a:lnTo>
                    <a:pt x="25" y="0"/>
                  </a:lnTo>
                  <a:lnTo>
                    <a:pt x="0" y="19"/>
                  </a:lnTo>
                  <a:lnTo>
                    <a:pt x="42" y="1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88" name="任意多边形 13331"/>
            <p:cNvSpPr>
              <a:spLocks noEditPoints="1"/>
            </p:cNvSpPr>
            <p:nvPr/>
          </p:nvSpPr>
          <p:spPr>
            <a:xfrm>
              <a:off x="245" y="31"/>
              <a:ext cx="116" cy="161"/>
            </a:xfrm>
            <a:custGeom>
              <a:avLst/>
              <a:gdLst/>
              <a:ahLst/>
              <a:cxnLst/>
              <a:pathLst>
                <a:path w="56" h="77">
                  <a:moveTo>
                    <a:pt x="0" y="6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67"/>
                  </a:lnTo>
                  <a:close/>
                  <a:moveTo>
                    <a:pt x="53" y="10"/>
                  </a:moveTo>
                  <a:cubicBezTo>
                    <a:pt x="26" y="55"/>
                    <a:pt x="26" y="55"/>
                    <a:pt x="26" y="55"/>
                  </a:cubicBezTo>
                  <a:cubicBezTo>
                    <a:pt x="25" y="56"/>
                    <a:pt x="24" y="57"/>
                    <a:pt x="23" y="56"/>
                  </a:cubicBezTo>
                  <a:cubicBezTo>
                    <a:pt x="22" y="55"/>
                    <a:pt x="22" y="54"/>
                    <a:pt x="23" y="52"/>
                  </a:cubicBezTo>
                  <a:cubicBezTo>
                    <a:pt x="49" y="8"/>
                    <a:pt x="49" y="8"/>
                    <a:pt x="49" y="8"/>
                  </a:cubicBezTo>
                  <a:lnTo>
                    <a:pt x="53" y="10"/>
                  </a:lnTo>
                  <a:close/>
                  <a:moveTo>
                    <a:pt x="45" y="5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8" y="52"/>
                    <a:pt x="16" y="52"/>
                    <a:pt x="15" y="52"/>
                  </a:cubicBezTo>
                  <a:cubicBezTo>
                    <a:pt x="14" y="51"/>
                    <a:pt x="14" y="49"/>
                    <a:pt x="15" y="48"/>
                  </a:cubicBezTo>
                  <a:cubicBezTo>
                    <a:pt x="42" y="3"/>
                    <a:pt x="42" y="3"/>
                    <a:pt x="42" y="3"/>
                  </a:cubicBezTo>
                  <a:lnTo>
                    <a:pt x="45" y="5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89" name="任意多边形 13332"/>
            <p:cNvSpPr/>
            <p:nvPr/>
          </p:nvSpPr>
          <p:spPr>
            <a:xfrm>
              <a:off x="112" y="81"/>
              <a:ext cx="179" cy="115"/>
            </a:xfrm>
            <a:custGeom>
              <a:avLst/>
              <a:gdLst/>
              <a:ahLst/>
              <a:cxnLst/>
              <a:pathLst>
                <a:path w="179" h="115">
                  <a:moveTo>
                    <a:pt x="23" y="23"/>
                  </a:moveTo>
                  <a:lnTo>
                    <a:pt x="166" y="23"/>
                  </a:lnTo>
                  <a:lnTo>
                    <a:pt x="179" y="0"/>
                  </a:lnTo>
                  <a:lnTo>
                    <a:pt x="0" y="0"/>
                  </a:lnTo>
                  <a:lnTo>
                    <a:pt x="0" y="115"/>
                  </a:lnTo>
                  <a:lnTo>
                    <a:pt x="23" y="115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90" name="任意多边形 13333"/>
            <p:cNvSpPr/>
            <p:nvPr/>
          </p:nvSpPr>
          <p:spPr>
            <a:xfrm>
              <a:off x="226" y="115"/>
              <a:ext cx="104" cy="191"/>
            </a:xfrm>
            <a:custGeom>
              <a:avLst/>
              <a:gdLst/>
              <a:ahLst/>
              <a:cxnLst/>
              <a:pathLst>
                <a:path w="50" h="92">
                  <a:moveTo>
                    <a:pt x="39" y="81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1"/>
                  </a:cubicBezTo>
                  <a:cubicBezTo>
                    <a:pt x="50" y="91"/>
                    <a:pt x="50" y="91"/>
                    <a:pt x="50" y="9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9" y="19"/>
                    <a:pt x="39" y="19"/>
                    <a:pt x="39" y="19"/>
                  </a:cubicBezTo>
                  <a:lnTo>
                    <a:pt x="39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91" name="矩形 13334"/>
            <p:cNvSpPr/>
            <p:nvPr/>
          </p:nvSpPr>
          <p:spPr>
            <a:xfrm>
              <a:off x="226" y="246"/>
              <a:ext cx="61" cy="1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192" name="任意多边形 13335"/>
            <p:cNvSpPr/>
            <p:nvPr/>
          </p:nvSpPr>
          <p:spPr>
            <a:xfrm>
              <a:off x="0" y="202"/>
              <a:ext cx="220" cy="27"/>
            </a:xfrm>
            <a:custGeom>
              <a:avLst/>
              <a:gdLst/>
              <a:ahLst/>
              <a:cxnLst/>
              <a:pathLst>
                <a:path w="106" h="13">
                  <a:moveTo>
                    <a:pt x="10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F036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93" name="任意多边形 13336"/>
            <p:cNvSpPr/>
            <p:nvPr/>
          </p:nvSpPr>
          <p:spPr>
            <a:xfrm>
              <a:off x="224" y="206"/>
              <a:ext cx="11" cy="19"/>
            </a:xfrm>
            <a:custGeom>
              <a:avLst/>
              <a:gdLst/>
              <a:ahLst/>
              <a:cxnLst/>
              <a:pathLst>
                <a:path w="5" h="9">
                  <a:moveTo>
                    <a:pt x="1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1" y="3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7194" name="任意多边形 13337"/>
            <p:cNvSpPr>
              <a:spLocks noEditPoints="1"/>
            </p:cNvSpPr>
            <p:nvPr/>
          </p:nvSpPr>
          <p:spPr>
            <a:xfrm>
              <a:off x="0" y="241"/>
              <a:ext cx="220" cy="106"/>
            </a:xfrm>
            <a:custGeom>
              <a:avLst/>
              <a:gdLst/>
              <a:ahLst/>
              <a:cxnLst/>
              <a:pathLst>
                <a:path w="106" h="51">
                  <a:moveTo>
                    <a:pt x="0" y="46"/>
                  </a:moveTo>
                  <a:cubicBezTo>
                    <a:pt x="0" y="49"/>
                    <a:pt x="3" y="51"/>
                    <a:pt x="6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4" y="51"/>
                    <a:pt x="106" y="49"/>
                    <a:pt x="106" y="46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  <a:moveTo>
                    <a:pt x="63" y="14"/>
                  </a:moveTo>
                  <a:cubicBezTo>
                    <a:pt x="99" y="14"/>
                    <a:pt x="99" y="14"/>
                    <a:pt x="99" y="14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63" y="36"/>
                    <a:pt x="63" y="36"/>
                    <a:pt x="63" y="36"/>
                  </a:cubicBezTo>
                  <a:lnTo>
                    <a:pt x="63" y="14"/>
                  </a:lnTo>
                  <a:close/>
                  <a:moveTo>
                    <a:pt x="8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8" y="21"/>
                    <a:pt x="8" y="21"/>
                    <a:pt x="8" y="21"/>
                  </a:cubicBezTo>
                  <a:lnTo>
                    <a:pt x="8" y="14"/>
                  </a:lnTo>
                  <a:close/>
                  <a:moveTo>
                    <a:pt x="8" y="30"/>
                  </a:moveTo>
                  <a:cubicBezTo>
                    <a:pt x="50" y="30"/>
                    <a:pt x="50" y="30"/>
                    <a:pt x="50" y="30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8" y="36"/>
                    <a:pt x="8" y="36"/>
                    <a:pt x="8" y="36"/>
                  </a:cubicBezTo>
                  <a:lnTo>
                    <a:pt x="8" y="30"/>
                  </a:lnTo>
                  <a:close/>
                </a:path>
              </a:pathLst>
            </a:custGeom>
            <a:solidFill>
              <a:srgbClr val="F036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7202" name="组合 13345"/>
          <p:cNvGrpSpPr/>
          <p:nvPr/>
        </p:nvGrpSpPr>
        <p:grpSpPr>
          <a:xfrm>
            <a:off x="1670050" y="1554163"/>
            <a:ext cx="222250" cy="222250"/>
            <a:chOff x="0" y="0"/>
            <a:chExt cx="140" cy="140"/>
          </a:xfrm>
        </p:grpSpPr>
        <p:sp>
          <p:nvSpPr>
            <p:cNvPr id="7203" name="椭圆 13346"/>
            <p:cNvSpPr/>
            <p:nvPr/>
          </p:nvSpPr>
          <p:spPr>
            <a:xfrm>
              <a:off x="0" y="0"/>
              <a:ext cx="140" cy="140"/>
            </a:xfrm>
            <a:prstGeom prst="ellipse">
              <a:avLst/>
            </a:prstGeom>
            <a:solidFill>
              <a:srgbClr val="F03641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4" name="矩形 13347"/>
            <p:cNvSpPr/>
            <p:nvPr/>
          </p:nvSpPr>
          <p:spPr>
            <a:xfrm>
              <a:off x="43" y="19"/>
              <a:ext cx="52" cy="1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sz="1100">
                  <a:solidFill>
                    <a:srgbClr val="FFFFFF"/>
                  </a:solidFill>
                  <a:latin typeface="Microsoft YaHei" panose="020B0503020204020204" pitchFamily="2" charset="-122"/>
                  <a:ea typeface="Microsoft YaHei" panose="020B0503020204020204" pitchFamily="2" charset="-122"/>
                </a:rPr>
                <a:t>1</a:t>
              </a:r>
              <a:endParaRPr lang="en-US" altLang="zh-CN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7205" name="组合 13348"/>
          <p:cNvGrpSpPr/>
          <p:nvPr/>
        </p:nvGrpSpPr>
        <p:grpSpPr>
          <a:xfrm>
            <a:off x="6161088" y="1578293"/>
            <a:ext cx="220662" cy="222250"/>
            <a:chOff x="0" y="0"/>
            <a:chExt cx="139" cy="140"/>
          </a:xfrm>
        </p:grpSpPr>
        <p:sp>
          <p:nvSpPr>
            <p:cNvPr id="7206" name="椭圆 13349"/>
            <p:cNvSpPr/>
            <p:nvPr/>
          </p:nvSpPr>
          <p:spPr>
            <a:xfrm>
              <a:off x="0" y="0"/>
              <a:ext cx="139" cy="140"/>
            </a:xfrm>
            <a:prstGeom prst="ellipse">
              <a:avLst/>
            </a:prstGeom>
            <a:solidFill>
              <a:srgbClr val="F03641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207" name="矩形 13350"/>
            <p:cNvSpPr/>
            <p:nvPr/>
          </p:nvSpPr>
          <p:spPr>
            <a:xfrm>
              <a:off x="42" y="19"/>
              <a:ext cx="52" cy="1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sz="1100">
                  <a:solidFill>
                    <a:srgbClr val="FFFFFF"/>
                  </a:solidFill>
                  <a:latin typeface="Microsoft YaHei" panose="020B0503020204020204" pitchFamily="2" charset="-122"/>
                  <a:ea typeface="Microsoft YaHei" panose="020B0503020204020204" pitchFamily="2" charset="-122"/>
                </a:rPr>
                <a:t>2</a:t>
              </a:r>
              <a:endParaRPr lang="en-US" altLang="zh-CN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7211" name="文本框 13354"/>
          <p:cNvSpPr txBox="1"/>
          <p:nvPr/>
        </p:nvSpPr>
        <p:spPr>
          <a:xfrm>
            <a:off x="906463" y="3146425"/>
            <a:ext cx="2225675" cy="902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000" b="1" dirty="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ADMIN</a:t>
            </a:r>
            <a:endParaRPr lang="en-US" altLang="zh-CN" sz="1000" b="1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ctr">
              <a:lnSpc>
                <a:spcPct val="120000"/>
              </a:lnSpc>
            </a:pPr>
            <a:endParaRPr lang="en-US" altLang="zh-CN" sz="1000" b="1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800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en-US" sz="800" dirty="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Ovarall power on book management. Also view the users history.</a:t>
            </a:r>
            <a:endParaRPr lang="en-US" sz="800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7212" name="直接连接符 13355"/>
          <p:cNvSpPr/>
          <p:nvPr/>
        </p:nvSpPr>
        <p:spPr>
          <a:xfrm>
            <a:off x="2025650" y="2662238"/>
            <a:ext cx="0" cy="431800"/>
          </a:xfrm>
          <a:prstGeom prst="line">
            <a:avLst/>
          </a:prstGeom>
          <a:ln w="63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213" name="直接连接符 13356"/>
          <p:cNvSpPr/>
          <p:nvPr/>
        </p:nvSpPr>
        <p:spPr>
          <a:xfrm>
            <a:off x="6643370" y="2676208"/>
            <a:ext cx="0" cy="431800"/>
          </a:xfrm>
          <a:prstGeom prst="line">
            <a:avLst/>
          </a:prstGeom>
          <a:ln w="63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215" name="文本框 13358"/>
          <p:cNvSpPr txBox="1"/>
          <p:nvPr/>
        </p:nvSpPr>
        <p:spPr>
          <a:xfrm>
            <a:off x="5529898" y="3146425"/>
            <a:ext cx="2225675" cy="8655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000" b="1" dirty="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CUSTOMER</a:t>
            </a:r>
            <a:endParaRPr lang="zh-CN" altLang="en-US" sz="1000" b="1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800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800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en-US" sz="800" dirty="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Can borrow, reserve, view book. Also can post review.</a:t>
            </a:r>
            <a:endParaRPr lang="en-US" sz="800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7217" name="文本框 13360"/>
          <p:cNvSpPr txBox="1"/>
          <p:nvPr/>
        </p:nvSpPr>
        <p:spPr>
          <a:xfrm>
            <a:off x="4087654" y="315913"/>
            <a:ext cx="970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1800" b="1">
                <a:solidFill>
                  <a:srgbClr val="232A34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USERS</a:t>
            </a:r>
            <a:endParaRPr lang="en-US" altLang="zh-CN" sz="1800" b="1">
              <a:solidFill>
                <a:srgbClr val="232A34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7218" name="直接连接符 13361"/>
          <p:cNvSpPr/>
          <p:nvPr/>
        </p:nvSpPr>
        <p:spPr>
          <a:xfrm>
            <a:off x="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19" name="直接连接符 13362"/>
          <p:cNvSpPr/>
          <p:nvPr/>
        </p:nvSpPr>
        <p:spPr>
          <a:xfrm>
            <a:off x="565150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任意多边形 15361"/>
          <p:cNvSpPr/>
          <p:nvPr/>
        </p:nvSpPr>
        <p:spPr>
          <a:xfrm>
            <a:off x="0" y="2211388"/>
            <a:ext cx="8101013" cy="1382712"/>
          </a:xfrm>
          <a:custGeom>
            <a:avLst/>
            <a:gdLst/>
            <a:ahLst/>
            <a:cxnLst/>
            <a:pathLst>
              <a:path w="5103" h="871">
                <a:moveTo>
                  <a:pt x="0" y="10"/>
                </a:moveTo>
                <a:cubicBezTo>
                  <a:pt x="4211" y="10"/>
                  <a:pt x="4669" y="0"/>
                  <a:pt x="4669" y="0"/>
                </a:cubicBezTo>
                <a:cubicBezTo>
                  <a:pt x="4909" y="0"/>
                  <a:pt x="5103" y="195"/>
                  <a:pt x="5103" y="437"/>
                </a:cubicBezTo>
                <a:cubicBezTo>
                  <a:pt x="5103" y="676"/>
                  <a:pt x="4909" y="871"/>
                  <a:pt x="4669" y="871"/>
                </a:cubicBezTo>
                <a:cubicBezTo>
                  <a:pt x="1159" y="871"/>
                  <a:pt x="1416" y="870"/>
                  <a:pt x="1416" y="870"/>
                </a:cubicBezTo>
              </a:path>
            </a:pathLst>
          </a:custGeom>
          <a:noFill/>
          <a:ln w="6350" cap="flat" cmpd="sng">
            <a:solidFill>
              <a:srgbClr val="C0C0C0"/>
            </a:solidFill>
            <a:prstDash val="dash"/>
            <a:round/>
            <a:headEnd type="none" w="med" len="med"/>
            <a:tailEnd type="oval" w="med" len="med"/>
          </a:ln>
        </p:spPr>
        <p:txBody>
          <a:bodyPr/>
          <a:p>
            <a:endParaRPr lang="en-US"/>
          </a:p>
        </p:txBody>
      </p:sp>
      <p:sp>
        <p:nvSpPr>
          <p:cNvPr id="9219" name="任意多边形 15362"/>
          <p:cNvSpPr/>
          <p:nvPr/>
        </p:nvSpPr>
        <p:spPr>
          <a:xfrm>
            <a:off x="1662113" y="1824038"/>
            <a:ext cx="688975" cy="768350"/>
          </a:xfrm>
          <a:custGeom>
            <a:avLst/>
            <a:gdLst/>
            <a:ahLst/>
            <a:cxnLst/>
            <a:pathLst>
              <a:path w="244" h="271">
                <a:moveTo>
                  <a:pt x="0" y="89"/>
                </a:moveTo>
                <a:cubicBezTo>
                  <a:pt x="0" y="75"/>
                  <a:pt x="9" y="59"/>
                  <a:pt x="20" y="53"/>
                </a:cubicBezTo>
                <a:cubicBezTo>
                  <a:pt x="101" y="6"/>
                  <a:pt x="101" y="6"/>
                  <a:pt x="101" y="6"/>
                </a:cubicBezTo>
                <a:cubicBezTo>
                  <a:pt x="112" y="0"/>
                  <a:pt x="131" y="0"/>
                  <a:pt x="142" y="6"/>
                </a:cubicBezTo>
                <a:cubicBezTo>
                  <a:pt x="223" y="53"/>
                  <a:pt x="223" y="53"/>
                  <a:pt x="223" y="53"/>
                </a:cubicBezTo>
                <a:cubicBezTo>
                  <a:pt x="234" y="59"/>
                  <a:pt x="244" y="75"/>
                  <a:pt x="244" y="89"/>
                </a:cubicBezTo>
                <a:cubicBezTo>
                  <a:pt x="244" y="182"/>
                  <a:pt x="244" y="182"/>
                  <a:pt x="244" y="182"/>
                </a:cubicBezTo>
                <a:cubicBezTo>
                  <a:pt x="244" y="195"/>
                  <a:pt x="234" y="211"/>
                  <a:pt x="223" y="218"/>
                </a:cubicBezTo>
                <a:cubicBezTo>
                  <a:pt x="142" y="264"/>
                  <a:pt x="142" y="264"/>
                  <a:pt x="142" y="264"/>
                </a:cubicBezTo>
                <a:cubicBezTo>
                  <a:pt x="131" y="271"/>
                  <a:pt x="112" y="271"/>
                  <a:pt x="101" y="264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9" y="211"/>
                  <a:pt x="0" y="195"/>
                  <a:pt x="0" y="182"/>
                </a:cubicBezTo>
                <a:lnTo>
                  <a:pt x="0" y="89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9220" name="组合 15363"/>
          <p:cNvGrpSpPr/>
          <p:nvPr/>
        </p:nvGrpSpPr>
        <p:grpSpPr>
          <a:xfrm>
            <a:off x="1825625" y="2062163"/>
            <a:ext cx="384175" cy="309562"/>
            <a:chOff x="0" y="0"/>
            <a:chExt cx="242" cy="195"/>
          </a:xfrm>
        </p:grpSpPr>
        <p:sp>
          <p:nvSpPr>
            <p:cNvPr id="9221" name="任意多边形 15364"/>
            <p:cNvSpPr>
              <a:spLocks noEditPoints="1"/>
            </p:cNvSpPr>
            <p:nvPr/>
          </p:nvSpPr>
          <p:spPr>
            <a:xfrm>
              <a:off x="31" y="38"/>
              <a:ext cx="8" cy="16"/>
            </a:xfrm>
            <a:custGeom>
              <a:avLst/>
              <a:gdLst/>
              <a:ahLst/>
              <a:cxnLst/>
              <a:pathLst>
                <a:path w="5" h="9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lose/>
                  <a:moveTo>
                    <a:pt x="4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22" name="任意多边形 15365"/>
            <p:cNvSpPr>
              <a:spLocks noEditPoints="1"/>
            </p:cNvSpPr>
            <p:nvPr/>
          </p:nvSpPr>
          <p:spPr>
            <a:xfrm>
              <a:off x="45" y="38"/>
              <a:ext cx="10" cy="16"/>
            </a:xfrm>
            <a:custGeom>
              <a:avLst/>
              <a:gdLst/>
              <a:ahLst/>
              <a:cxnLst/>
              <a:pathLst>
                <a:path w="6" h="9">
                  <a:moveTo>
                    <a:pt x="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lose/>
                  <a:moveTo>
                    <a:pt x="5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5" y="8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23" name="任意多边形 15366"/>
            <p:cNvSpPr>
              <a:spLocks noEditPoints="1"/>
            </p:cNvSpPr>
            <p:nvPr/>
          </p:nvSpPr>
          <p:spPr>
            <a:xfrm>
              <a:off x="61" y="38"/>
              <a:ext cx="9" cy="16"/>
            </a:xfrm>
            <a:custGeom>
              <a:avLst/>
              <a:gdLst/>
              <a:ahLst/>
              <a:cxnLst/>
              <a:pathLst>
                <a:path w="5" h="9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lose/>
                  <a:moveTo>
                    <a:pt x="4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24" name="任意多边形 15367"/>
            <p:cNvSpPr/>
            <p:nvPr/>
          </p:nvSpPr>
          <p:spPr>
            <a:xfrm>
              <a:off x="73" y="49"/>
              <a:ext cx="4" cy="3"/>
            </a:xfrm>
            <a:custGeom>
              <a:avLst/>
              <a:gdLst/>
              <a:ahLst/>
              <a:cxnLst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25" name="任意多边形 15368"/>
            <p:cNvSpPr>
              <a:spLocks noEditPoints="1"/>
            </p:cNvSpPr>
            <p:nvPr/>
          </p:nvSpPr>
          <p:spPr>
            <a:xfrm>
              <a:off x="79" y="38"/>
              <a:ext cx="10" cy="16"/>
            </a:xfrm>
            <a:custGeom>
              <a:avLst/>
              <a:gdLst/>
              <a:ahLst/>
              <a:cxnLst/>
              <a:pathLst>
                <a:path w="6" h="9">
                  <a:moveTo>
                    <a:pt x="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lose/>
                  <a:moveTo>
                    <a:pt x="5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5" y="8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26" name="任意多边形 15369"/>
            <p:cNvSpPr>
              <a:spLocks noEditPoints="1"/>
            </p:cNvSpPr>
            <p:nvPr/>
          </p:nvSpPr>
          <p:spPr>
            <a:xfrm>
              <a:off x="94" y="38"/>
              <a:ext cx="11" cy="16"/>
            </a:xfrm>
            <a:custGeom>
              <a:avLst/>
              <a:gdLst/>
              <a:ahLst/>
              <a:cxnLst/>
              <a:pathLst>
                <a:path w="6" h="9">
                  <a:moveTo>
                    <a:pt x="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lose/>
                  <a:moveTo>
                    <a:pt x="5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5" y="8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27" name="任意多边形 15370"/>
            <p:cNvSpPr/>
            <p:nvPr/>
          </p:nvSpPr>
          <p:spPr>
            <a:xfrm>
              <a:off x="94" y="91"/>
              <a:ext cx="148" cy="104"/>
            </a:xfrm>
            <a:custGeom>
              <a:avLst/>
              <a:gdLst/>
              <a:ahLst/>
              <a:cxnLst/>
              <a:pathLst>
                <a:path w="148" h="104">
                  <a:moveTo>
                    <a:pt x="134" y="0"/>
                  </a:moveTo>
                  <a:lnTo>
                    <a:pt x="82" y="93"/>
                  </a:lnTo>
                  <a:lnTo>
                    <a:pt x="6" y="93"/>
                  </a:lnTo>
                  <a:lnTo>
                    <a:pt x="0" y="104"/>
                  </a:lnTo>
                  <a:lnTo>
                    <a:pt x="91" y="104"/>
                  </a:lnTo>
                  <a:lnTo>
                    <a:pt x="148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28" name="任意多边形 15371"/>
            <p:cNvSpPr/>
            <p:nvPr/>
          </p:nvSpPr>
          <p:spPr>
            <a:xfrm>
              <a:off x="84" y="75"/>
              <a:ext cx="147" cy="104"/>
            </a:xfrm>
            <a:custGeom>
              <a:avLst/>
              <a:gdLst/>
              <a:ahLst/>
              <a:cxnLst/>
              <a:pathLst>
                <a:path w="147" h="104">
                  <a:moveTo>
                    <a:pt x="147" y="0"/>
                  </a:moveTo>
                  <a:lnTo>
                    <a:pt x="133" y="0"/>
                  </a:lnTo>
                  <a:lnTo>
                    <a:pt x="78" y="99"/>
                  </a:lnTo>
                  <a:lnTo>
                    <a:pt x="2" y="99"/>
                  </a:lnTo>
                  <a:lnTo>
                    <a:pt x="0" y="104"/>
                  </a:lnTo>
                  <a:lnTo>
                    <a:pt x="90" y="10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29" name="任意多边形 15372"/>
            <p:cNvSpPr/>
            <p:nvPr/>
          </p:nvSpPr>
          <p:spPr>
            <a:xfrm>
              <a:off x="144" y="108"/>
              <a:ext cx="13" cy="8"/>
            </a:xfrm>
            <a:custGeom>
              <a:avLst/>
              <a:gdLst/>
              <a:ahLst/>
              <a:cxnLst/>
              <a:pathLst>
                <a:path w="7" h="5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6" y="3"/>
                    <a:pt x="5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30" name="任意多边形 15373"/>
            <p:cNvSpPr>
              <a:spLocks noEditPoints="1"/>
            </p:cNvSpPr>
            <p:nvPr/>
          </p:nvSpPr>
          <p:spPr>
            <a:xfrm>
              <a:off x="0" y="0"/>
              <a:ext cx="128" cy="158"/>
            </a:xfrm>
            <a:custGeom>
              <a:avLst/>
              <a:gdLst/>
              <a:ahLst/>
              <a:cxnLst/>
              <a:pathLst>
                <a:path w="72" h="88">
                  <a:moveTo>
                    <a:pt x="47" y="74"/>
                  </a:moveTo>
                  <a:cubicBezTo>
                    <a:pt x="47" y="70"/>
                    <a:pt x="47" y="70"/>
                    <a:pt x="47" y="70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3"/>
                    <a:pt x="69" y="0"/>
                    <a:pt x="6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3" y="88"/>
                    <a:pt x="7" y="88"/>
                  </a:cubicBezTo>
                  <a:cubicBezTo>
                    <a:pt x="40" y="88"/>
                    <a:pt x="40" y="88"/>
                    <a:pt x="40" y="88"/>
                  </a:cubicBezTo>
                  <a:lnTo>
                    <a:pt x="47" y="74"/>
                  </a:lnTo>
                  <a:close/>
                  <a:moveTo>
                    <a:pt x="42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42" y="55"/>
                    <a:pt x="42" y="55"/>
                    <a:pt x="42" y="55"/>
                  </a:cubicBezTo>
                  <a:lnTo>
                    <a:pt x="42" y="65"/>
                  </a:lnTo>
                  <a:close/>
                  <a:moveTo>
                    <a:pt x="42" y="50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42" y="40"/>
                    <a:pt x="42" y="40"/>
                    <a:pt x="42" y="40"/>
                  </a:cubicBezTo>
                  <a:lnTo>
                    <a:pt x="42" y="50"/>
                  </a:lnTo>
                  <a:close/>
                  <a:moveTo>
                    <a:pt x="10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10" y="33"/>
                    <a:pt x="10" y="33"/>
                    <a:pt x="10" y="33"/>
                  </a:cubicBezTo>
                  <a:lnTo>
                    <a:pt x="10" y="8"/>
                  </a:lnTo>
                  <a:close/>
                  <a:moveTo>
                    <a:pt x="24" y="80"/>
                  </a:moveTo>
                  <a:cubicBezTo>
                    <a:pt x="10" y="80"/>
                    <a:pt x="10" y="80"/>
                    <a:pt x="10" y="8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24" y="70"/>
                    <a:pt x="24" y="70"/>
                    <a:pt x="24" y="70"/>
                  </a:cubicBezTo>
                  <a:lnTo>
                    <a:pt x="24" y="80"/>
                  </a:lnTo>
                  <a:close/>
                  <a:moveTo>
                    <a:pt x="24" y="65"/>
                  </a:moveTo>
                  <a:cubicBezTo>
                    <a:pt x="10" y="65"/>
                    <a:pt x="10" y="65"/>
                    <a:pt x="10" y="6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24" y="55"/>
                    <a:pt x="24" y="55"/>
                    <a:pt x="24" y="55"/>
                  </a:cubicBezTo>
                  <a:lnTo>
                    <a:pt x="24" y="65"/>
                  </a:lnTo>
                  <a:close/>
                  <a:moveTo>
                    <a:pt x="24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24" y="40"/>
                    <a:pt x="24" y="40"/>
                    <a:pt x="24" y="40"/>
                  </a:cubicBezTo>
                  <a:lnTo>
                    <a:pt x="24" y="50"/>
                  </a:lnTo>
                  <a:close/>
                  <a:moveTo>
                    <a:pt x="28" y="70"/>
                  </a:moveTo>
                  <a:cubicBezTo>
                    <a:pt x="42" y="70"/>
                    <a:pt x="42" y="70"/>
                    <a:pt x="42" y="7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28" y="80"/>
                    <a:pt x="28" y="80"/>
                    <a:pt x="28" y="80"/>
                  </a:cubicBezTo>
                  <a:lnTo>
                    <a:pt x="28" y="70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31" name="任意多边形 15374"/>
            <p:cNvSpPr>
              <a:spLocks noEditPoints="1"/>
            </p:cNvSpPr>
            <p:nvPr/>
          </p:nvSpPr>
          <p:spPr>
            <a:xfrm>
              <a:off x="70" y="65"/>
              <a:ext cx="147" cy="105"/>
            </a:xfrm>
            <a:custGeom>
              <a:avLst/>
              <a:gdLst/>
              <a:ahLst/>
              <a:cxnLst/>
              <a:pathLst>
                <a:path w="83" h="59">
                  <a:moveTo>
                    <a:pt x="83" y="1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51" y="59"/>
                    <a:pt x="51" y="59"/>
                    <a:pt x="51" y="59"/>
                  </a:cubicBezTo>
                  <a:lnTo>
                    <a:pt x="83" y="1"/>
                  </a:lnTo>
                  <a:close/>
                  <a:moveTo>
                    <a:pt x="44" y="8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44" y="8"/>
                  </a:lnTo>
                  <a:close/>
                  <a:moveTo>
                    <a:pt x="46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1" y="42"/>
                    <a:pt x="40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1" y="44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9"/>
                    <a:pt x="33" y="39"/>
                    <a:pt x="35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8"/>
                    <a:pt x="33" y="37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46" y="42"/>
                  </a:lnTo>
                  <a:close/>
                  <a:moveTo>
                    <a:pt x="33" y="29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33"/>
                    <a:pt x="51" y="33"/>
                    <a:pt x="51" y="33"/>
                  </a:cubicBezTo>
                  <a:lnTo>
                    <a:pt x="33" y="2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9232" name="组合 15375"/>
          <p:cNvGrpSpPr/>
          <p:nvPr/>
        </p:nvGrpSpPr>
        <p:grpSpPr>
          <a:xfrm>
            <a:off x="1751013" y="1835150"/>
            <a:ext cx="149225" cy="147638"/>
            <a:chOff x="0" y="0"/>
            <a:chExt cx="94" cy="93"/>
          </a:xfrm>
        </p:grpSpPr>
        <p:sp>
          <p:nvSpPr>
            <p:cNvPr id="9233" name="椭圆 15376"/>
            <p:cNvSpPr/>
            <p:nvPr/>
          </p:nvSpPr>
          <p:spPr>
            <a:xfrm>
              <a:off x="0" y="0"/>
              <a:ext cx="94" cy="93"/>
            </a:xfrm>
            <a:prstGeom prst="ellipse">
              <a:avLst/>
            </a:prstGeom>
            <a:solidFill>
              <a:srgbClr val="232A34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9234" name="矩形 15377"/>
            <p:cNvSpPr/>
            <p:nvPr/>
          </p:nvSpPr>
          <p:spPr>
            <a:xfrm>
              <a:off x="32" y="16"/>
              <a:ext cx="28" cy="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sz="600">
                  <a:solidFill>
                    <a:srgbClr val="FFFFFF"/>
                  </a:solidFill>
                  <a:latin typeface="Microsoft YaHei" panose="020B0503020204020204" pitchFamily="2" charset="-122"/>
                  <a:ea typeface="Microsoft YaHei" panose="020B0503020204020204" pitchFamily="2" charset="-122"/>
                </a:rPr>
                <a:t>1</a:t>
              </a:r>
              <a:endParaRPr lang="en-US" altLang="zh-CN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9235" name="任意多边形 15378"/>
          <p:cNvSpPr/>
          <p:nvPr/>
        </p:nvSpPr>
        <p:spPr>
          <a:xfrm>
            <a:off x="3548063" y="1824038"/>
            <a:ext cx="687387" cy="768350"/>
          </a:xfrm>
          <a:custGeom>
            <a:avLst/>
            <a:gdLst/>
            <a:ahLst/>
            <a:cxnLst/>
            <a:pathLst>
              <a:path w="244" h="271">
                <a:moveTo>
                  <a:pt x="0" y="89"/>
                </a:moveTo>
                <a:cubicBezTo>
                  <a:pt x="0" y="75"/>
                  <a:pt x="9" y="59"/>
                  <a:pt x="21" y="53"/>
                </a:cubicBezTo>
                <a:cubicBezTo>
                  <a:pt x="101" y="6"/>
                  <a:pt x="101" y="6"/>
                  <a:pt x="101" y="6"/>
                </a:cubicBezTo>
                <a:cubicBezTo>
                  <a:pt x="113" y="0"/>
                  <a:pt x="132" y="0"/>
                  <a:pt x="143" y="6"/>
                </a:cubicBezTo>
                <a:cubicBezTo>
                  <a:pt x="224" y="53"/>
                  <a:pt x="224" y="53"/>
                  <a:pt x="224" y="53"/>
                </a:cubicBezTo>
                <a:cubicBezTo>
                  <a:pt x="235" y="59"/>
                  <a:pt x="244" y="75"/>
                  <a:pt x="244" y="89"/>
                </a:cubicBezTo>
                <a:cubicBezTo>
                  <a:pt x="244" y="182"/>
                  <a:pt x="244" y="182"/>
                  <a:pt x="244" y="182"/>
                </a:cubicBezTo>
                <a:cubicBezTo>
                  <a:pt x="244" y="195"/>
                  <a:pt x="235" y="211"/>
                  <a:pt x="224" y="218"/>
                </a:cubicBezTo>
                <a:cubicBezTo>
                  <a:pt x="143" y="264"/>
                  <a:pt x="143" y="264"/>
                  <a:pt x="143" y="264"/>
                </a:cubicBezTo>
                <a:cubicBezTo>
                  <a:pt x="132" y="271"/>
                  <a:pt x="113" y="271"/>
                  <a:pt x="101" y="264"/>
                </a:cubicBezTo>
                <a:cubicBezTo>
                  <a:pt x="21" y="218"/>
                  <a:pt x="21" y="218"/>
                  <a:pt x="21" y="218"/>
                </a:cubicBezTo>
                <a:cubicBezTo>
                  <a:pt x="9" y="211"/>
                  <a:pt x="0" y="195"/>
                  <a:pt x="0" y="182"/>
                </a:cubicBezTo>
                <a:lnTo>
                  <a:pt x="0" y="89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9236" name="组合 15379"/>
          <p:cNvGrpSpPr/>
          <p:nvPr/>
        </p:nvGrpSpPr>
        <p:grpSpPr>
          <a:xfrm>
            <a:off x="3721100" y="2003425"/>
            <a:ext cx="342900" cy="407988"/>
            <a:chOff x="0" y="0"/>
            <a:chExt cx="216" cy="257"/>
          </a:xfrm>
        </p:grpSpPr>
        <p:sp>
          <p:nvSpPr>
            <p:cNvPr id="9237" name="任意多边形 15380"/>
            <p:cNvSpPr>
              <a:spLocks noEditPoints="1"/>
            </p:cNvSpPr>
            <p:nvPr/>
          </p:nvSpPr>
          <p:spPr>
            <a:xfrm>
              <a:off x="28" y="61"/>
              <a:ext cx="62" cy="60"/>
            </a:xfrm>
            <a:custGeom>
              <a:avLst/>
              <a:gdLst/>
              <a:ahLst/>
              <a:cxnLst/>
              <a:pathLst>
                <a:path w="35" h="34">
                  <a:moveTo>
                    <a:pt x="18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8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8" y="34"/>
                  </a:cubicBezTo>
                  <a:close/>
                  <a:moveTo>
                    <a:pt x="6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6" y="19"/>
                    <a:pt x="6" y="19"/>
                    <a:pt x="6" y="19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38" name="任意多边形 15381"/>
            <p:cNvSpPr/>
            <p:nvPr/>
          </p:nvSpPr>
          <p:spPr>
            <a:xfrm>
              <a:off x="136" y="153"/>
              <a:ext cx="48" cy="102"/>
            </a:xfrm>
            <a:custGeom>
              <a:avLst/>
              <a:gdLst/>
              <a:ahLst/>
              <a:cxnLst/>
              <a:pathLst>
                <a:path w="48" h="102">
                  <a:moveTo>
                    <a:pt x="0" y="25"/>
                  </a:moveTo>
                  <a:lnTo>
                    <a:pt x="0" y="102"/>
                  </a:lnTo>
                  <a:lnTo>
                    <a:pt x="48" y="79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39" name="任意多边形 15382"/>
            <p:cNvSpPr/>
            <p:nvPr/>
          </p:nvSpPr>
          <p:spPr>
            <a:xfrm>
              <a:off x="0" y="137"/>
              <a:ext cx="127" cy="38"/>
            </a:xfrm>
            <a:custGeom>
              <a:avLst/>
              <a:gdLst/>
              <a:ahLst/>
              <a:cxnLst/>
              <a:pathLst>
                <a:path w="127" h="38">
                  <a:moveTo>
                    <a:pt x="97" y="0"/>
                  </a:moveTo>
                  <a:lnTo>
                    <a:pt x="0" y="0"/>
                  </a:lnTo>
                  <a:lnTo>
                    <a:pt x="31" y="38"/>
                  </a:lnTo>
                  <a:lnTo>
                    <a:pt x="127" y="3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40" name="任意多边形 15383"/>
            <p:cNvSpPr/>
            <p:nvPr/>
          </p:nvSpPr>
          <p:spPr>
            <a:xfrm>
              <a:off x="35" y="178"/>
              <a:ext cx="98" cy="79"/>
            </a:xfrm>
            <a:custGeom>
              <a:avLst/>
              <a:gdLst/>
              <a:ahLst/>
              <a:cxnLst/>
              <a:pathLst>
                <a:path w="98" h="79">
                  <a:moveTo>
                    <a:pt x="9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9"/>
                  </a:lnTo>
                  <a:lnTo>
                    <a:pt x="98" y="79"/>
                  </a:lnTo>
                  <a:lnTo>
                    <a:pt x="98" y="0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41" name="任意多边形 15384"/>
            <p:cNvSpPr>
              <a:spLocks noEditPoints="1"/>
            </p:cNvSpPr>
            <p:nvPr/>
          </p:nvSpPr>
          <p:spPr>
            <a:xfrm>
              <a:off x="97" y="30"/>
              <a:ext cx="62" cy="61"/>
            </a:xfrm>
            <a:custGeom>
              <a:avLst/>
              <a:gdLst/>
              <a:ahLst/>
              <a:cxnLst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6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6" y="19"/>
                    <a:pt x="6" y="19"/>
                    <a:pt x="6" y="19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42" name="任意多边形 15385"/>
            <p:cNvSpPr>
              <a:spLocks noEditPoints="1"/>
            </p:cNvSpPr>
            <p:nvPr/>
          </p:nvSpPr>
          <p:spPr>
            <a:xfrm>
              <a:off x="63" y="0"/>
              <a:ext cx="39" cy="37"/>
            </a:xfrm>
            <a:custGeom>
              <a:avLst/>
              <a:gdLst/>
              <a:ahLst/>
              <a:cxnLst/>
              <a:pathLst>
                <a:path w="22" h="21">
                  <a:moveTo>
                    <a:pt x="11" y="21"/>
                  </a:moveTo>
                  <a:cubicBezTo>
                    <a:pt x="17" y="21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lose/>
                  <a:moveTo>
                    <a:pt x="4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43" name="任意多边形 15386"/>
            <p:cNvSpPr>
              <a:spLocks noEditPoints="1"/>
            </p:cNvSpPr>
            <p:nvPr/>
          </p:nvSpPr>
          <p:spPr>
            <a:xfrm>
              <a:off x="118" y="96"/>
              <a:ext cx="48" cy="45"/>
            </a:xfrm>
            <a:custGeom>
              <a:avLst/>
              <a:gdLst/>
              <a:ahLst/>
              <a:cxnLst/>
              <a:pathLst>
                <a:path w="27" h="25">
                  <a:moveTo>
                    <a:pt x="13" y="25"/>
                  </a:moveTo>
                  <a:cubicBezTo>
                    <a:pt x="21" y="25"/>
                    <a:pt x="27" y="20"/>
                    <a:pt x="27" y="12"/>
                  </a:cubicBezTo>
                  <a:cubicBezTo>
                    <a:pt x="27" y="5"/>
                    <a:pt x="21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20"/>
                    <a:pt x="6" y="25"/>
                    <a:pt x="13" y="25"/>
                  </a:cubicBezTo>
                  <a:close/>
                  <a:moveTo>
                    <a:pt x="5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5" y="14"/>
                    <a:pt x="5" y="14"/>
                    <a:pt x="5" y="14"/>
                  </a:cubicBezTo>
                  <a:lnTo>
                    <a:pt x="5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44" name="任意多边形 15387"/>
            <p:cNvSpPr/>
            <p:nvPr/>
          </p:nvSpPr>
          <p:spPr>
            <a:xfrm>
              <a:off x="101" y="112"/>
              <a:ext cx="115" cy="41"/>
            </a:xfrm>
            <a:custGeom>
              <a:avLst/>
              <a:gdLst/>
              <a:ahLst/>
              <a:cxnLst/>
              <a:pathLst>
                <a:path w="65" h="23">
                  <a:moveTo>
                    <a:pt x="46" y="2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2"/>
                    <a:pt x="39" y="3"/>
                  </a:cubicBezTo>
                  <a:cubicBezTo>
                    <a:pt x="39" y="12"/>
                    <a:pt x="32" y="19"/>
                    <a:pt x="23" y="19"/>
                  </a:cubicBezTo>
                  <a:cubicBezTo>
                    <a:pt x="16" y="19"/>
                    <a:pt x="10" y="14"/>
                    <a:pt x="8" y="7"/>
                  </a:cubicBezTo>
                  <a:cubicBezTo>
                    <a:pt x="6" y="9"/>
                    <a:pt x="4" y="10"/>
                    <a:pt x="1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46" y="23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45" name="任意多边形 15388"/>
            <p:cNvSpPr>
              <a:spLocks noEditPoints="1"/>
            </p:cNvSpPr>
            <p:nvPr/>
          </p:nvSpPr>
          <p:spPr>
            <a:xfrm>
              <a:off x="85" y="100"/>
              <a:ext cx="30" cy="28"/>
            </a:xfrm>
            <a:custGeom>
              <a:avLst/>
              <a:gdLst/>
              <a:ahLst/>
              <a:cxnLst/>
              <a:pathLst>
                <a:path w="17" h="16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3" y="16"/>
                    <a:pt x="17" y="12"/>
                    <a:pt x="17" y="8"/>
                  </a:cubicBezTo>
                  <a:close/>
                  <a:moveTo>
                    <a:pt x="14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46" name="任意多边形 15389"/>
            <p:cNvSpPr>
              <a:spLocks noEditPoints="1"/>
            </p:cNvSpPr>
            <p:nvPr/>
          </p:nvSpPr>
          <p:spPr>
            <a:xfrm>
              <a:off x="159" y="68"/>
              <a:ext cx="30" cy="30"/>
            </a:xfrm>
            <a:custGeom>
              <a:avLst/>
              <a:gdLst/>
              <a:ahLst/>
              <a:cxnLst/>
              <a:pathLst>
                <a:path w="17" h="17">
                  <a:moveTo>
                    <a:pt x="9" y="17"/>
                  </a:moveTo>
                  <a:cubicBezTo>
                    <a:pt x="13" y="17"/>
                    <a:pt x="17" y="13"/>
                    <a:pt x="17" y="9"/>
                  </a:cubicBez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lose/>
                  <a:moveTo>
                    <a:pt x="3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3" y="10"/>
                    <a:pt x="3" y="10"/>
                    <a:pt x="3" y="10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9247" name="组合 15390"/>
          <p:cNvGrpSpPr/>
          <p:nvPr/>
        </p:nvGrpSpPr>
        <p:grpSpPr>
          <a:xfrm>
            <a:off x="3638550" y="1835150"/>
            <a:ext cx="149225" cy="147638"/>
            <a:chOff x="0" y="0"/>
            <a:chExt cx="94" cy="93"/>
          </a:xfrm>
        </p:grpSpPr>
        <p:sp>
          <p:nvSpPr>
            <p:cNvPr id="9248" name="椭圆 15391"/>
            <p:cNvSpPr/>
            <p:nvPr/>
          </p:nvSpPr>
          <p:spPr>
            <a:xfrm>
              <a:off x="0" y="0"/>
              <a:ext cx="94" cy="93"/>
            </a:xfrm>
            <a:prstGeom prst="ellipse">
              <a:avLst/>
            </a:prstGeom>
            <a:solidFill>
              <a:srgbClr val="232A34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9249" name="矩形 15392"/>
            <p:cNvSpPr/>
            <p:nvPr/>
          </p:nvSpPr>
          <p:spPr>
            <a:xfrm>
              <a:off x="32" y="16"/>
              <a:ext cx="28" cy="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sz="600">
                  <a:solidFill>
                    <a:srgbClr val="FFFFFF"/>
                  </a:solidFill>
                  <a:latin typeface="Microsoft YaHei" panose="020B0503020204020204" pitchFamily="2" charset="-122"/>
                  <a:ea typeface="Microsoft YaHei" panose="020B0503020204020204" pitchFamily="2" charset="-122"/>
                </a:rPr>
                <a:t>2</a:t>
              </a:r>
              <a:endParaRPr lang="en-US" altLang="zh-CN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9250" name="任意多边形 15393"/>
          <p:cNvSpPr/>
          <p:nvPr/>
        </p:nvSpPr>
        <p:spPr>
          <a:xfrm>
            <a:off x="5541963" y="1827213"/>
            <a:ext cx="687387" cy="771525"/>
          </a:xfrm>
          <a:custGeom>
            <a:avLst/>
            <a:gdLst/>
            <a:ahLst/>
            <a:cxnLst/>
            <a:pathLst>
              <a:path w="244" h="272">
                <a:moveTo>
                  <a:pt x="0" y="89"/>
                </a:moveTo>
                <a:cubicBezTo>
                  <a:pt x="0" y="76"/>
                  <a:pt x="9" y="60"/>
                  <a:pt x="20" y="53"/>
                </a:cubicBezTo>
                <a:cubicBezTo>
                  <a:pt x="101" y="7"/>
                  <a:pt x="101" y="7"/>
                  <a:pt x="101" y="7"/>
                </a:cubicBezTo>
                <a:cubicBezTo>
                  <a:pt x="113" y="0"/>
                  <a:pt x="131" y="0"/>
                  <a:pt x="143" y="7"/>
                </a:cubicBezTo>
                <a:cubicBezTo>
                  <a:pt x="223" y="53"/>
                  <a:pt x="223" y="53"/>
                  <a:pt x="223" y="53"/>
                </a:cubicBezTo>
                <a:cubicBezTo>
                  <a:pt x="235" y="60"/>
                  <a:pt x="244" y="76"/>
                  <a:pt x="244" y="89"/>
                </a:cubicBezTo>
                <a:cubicBezTo>
                  <a:pt x="244" y="183"/>
                  <a:pt x="244" y="183"/>
                  <a:pt x="244" y="183"/>
                </a:cubicBezTo>
                <a:cubicBezTo>
                  <a:pt x="244" y="196"/>
                  <a:pt x="235" y="212"/>
                  <a:pt x="223" y="219"/>
                </a:cubicBezTo>
                <a:cubicBezTo>
                  <a:pt x="143" y="265"/>
                  <a:pt x="143" y="265"/>
                  <a:pt x="143" y="265"/>
                </a:cubicBezTo>
                <a:cubicBezTo>
                  <a:pt x="131" y="272"/>
                  <a:pt x="113" y="272"/>
                  <a:pt x="101" y="265"/>
                </a:cubicBezTo>
                <a:cubicBezTo>
                  <a:pt x="20" y="219"/>
                  <a:pt x="20" y="219"/>
                  <a:pt x="20" y="219"/>
                </a:cubicBezTo>
                <a:cubicBezTo>
                  <a:pt x="9" y="212"/>
                  <a:pt x="0" y="196"/>
                  <a:pt x="0" y="183"/>
                </a:cubicBezTo>
                <a:lnTo>
                  <a:pt x="0" y="89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9251" name="组合 15394"/>
          <p:cNvGrpSpPr/>
          <p:nvPr/>
        </p:nvGrpSpPr>
        <p:grpSpPr>
          <a:xfrm>
            <a:off x="5730875" y="2054225"/>
            <a:ext cx="325438" cy="336550"/>
            <a:chOff x="0" y="0"/>
            <a:chExt cx="205" cy="212"/>
          </a:xfrm>
        </p:grpSpPr>
        <p:sp>
          <p:nvSpPr>
            <p:cNvPr id="9252" name="任意多边形 15395"/>
            <p:cNvSpPr/>
            <p:nvPr/>
          </p:nvSpPr>
          <p:spPr>
            <a:xfrm>
              <a:off x="0" y="0"/>
              <a:ext cx="205" cy="73"/>
            </a:xfrm>
            <a:custGeom>
              <a:avLst/>
              <a:gdLst/>
              <a:ahLst/>
              <a:cxnLst/>
              <a:pathLst>
                <a:path w="116" h="41">
                  <a:moveTo>
                    <a:pt x="116" y="4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0"/>
                    <a:pt x="116" y="40"/>
                  </a:cubicBez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53" name="任意多边形 15396"/>
            <p:cNvSpPr>
              <a:spLocks noEditPoints="1"/>
            </p:cNvSpPr>
            <p:nvPr/>
          </p:nvSpPr>
          <p:spPr>
            <a:xfrm>
              <a:off x="10" y="116"/>
              <a:ext cx="187" cy="96"/>
            </a:xfrm>
            <a:custGeom>
              <a:avLst/>
              <a:gdLst/>
              <a:ahLst/>
              <a:cxnLst/>
              <a:pathLst>
                <a:path w="105" h="54">
                  <a:moveTo>
                    <a:pt x="101" y="3"/>
                  </a:moveTo>
                  <a:cubicBezTo>
                    <a:pt x="98" y="3"/>
                    <a:pt x="95" y="2"/>
                    <a:pt x="94" y="0"/>
                  </a:cubicBezTo>
                  <a:cubicBezTo>
                    <a:pt x="92" y="2"/>
                    <a:pt x="90" y="3"/>
                    <a:pt x="87" y="3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1" y="3"/>
                    <a:pt x="79" y="2"/>
                    <a:pt x="77" y="0"/>
                  </a:cubicBezTo>
                  <a:cubicBezTo>
                    <a:pt x="76" y="2"/>
                    <a:pt x="73" y="3"/>
                    <a:pt x="70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5" y="3"/>
                    <a:pt x="62" y="2"/>
                    <a:pt x="61" y="0"/>
                  </a:cubicBezTo>
                  <a:cubicBezTo>
                    <a:pt x="59" y="2"/>
                    <a:pt x="56" y="3"/>
                    <a:pt x="54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8" y="3"/>
                    <a:pt x="46" y="2"/>
                    <a:pt x="44" y="0"/>
                  </a:cubicBezTo>
                  <a:cubicBezTo>
                    <a:pt x="42" y="2"/>
                    <a:pt x="40" y="3"/>
                    <a:pt x="37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3"/>
                    <a:pt x="29" y="2"/>
                    <a:pt x="27" y="0"/>
                  </a:cubicBezTo>
                  <a:cubicBezTo>
                    <a:pt x="26" y="2"/>
                    <a:pt x="23" y="3"/>
                    <a:pt x="20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5" y="3"/>
                    <a:pt x="13" y="2"/>
                    <a:pt x="11" y="0"/>
                  </a:cubicBezTo>
                  <a:cubicBezTo>
                    <a:pt x="9" y="2"/>
                    <a:pt x="7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102" y="54"/>
                    <a:pt x="105" y="51"/>
                    <a:pt x="105" y="47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4" y="3"/>
                    <a:pt x="104" y="3"/>
                    <a:pt x="103" y="3"/>
                  </a:cubicBezTo>
                  <a:lnTo>
                    <a:pt x="101" y="3"/>
                  </a:lnTo>
                  <a:close/>
                  <a:moveTo>
                    <a:pt x="40" y="48"/>
                  </a:moveTo>
                  <a:cubicBezTo>
                    <a:pt x="7" y="48"/>
                    <a:pt x="7" y="48"/>
                    <a:pt x="7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40" y="48"/>
                  </a:lnTo>
                  <a:close/>
                  <a:moveTo>
                    <a:pt x="99" y="47"/>
                  </a:moveTo>
                  <a:cubicBezTo>
                    <a:pt x="99" y="47"/>
                    <a:pt x="98" y="48"/>
                    <a:pt x="98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99" y="36"/>
                    <a:pt x="99" y="36"/>
                    <a:pt x="99" y="36"/>
                  </a:cubicBezTo>
                  <a:lnTo>
                    <a:pt x="99" y="47"/>
                  </a:lnTo>
                  <a:close/>
                  <a:moveTo>
                    <a:pt x="99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99" y="5"/>
                    <a:pt x="99" y="5"/>
                    <a:pt x="99" y="5"/>
                  </a:cubicBezTo>
                  <a:lnTo>
                    <a:pt x="99" y="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54" name="任意多边形 15397"/>
            <p:cNvSpPr/>
            <p:nvPr/>
          </p:nvSpPr>
          <p:spPr>
            <a:xfrm>
              <a:off x="0" y="76"/>
              <a:ext cx="205" cy="42"/>
            </a:xfrm>
            <a:custGeom>
              <a:avLst/>
              <a:gdLst/>
              <a:ahLst/>
              <a:cxnLst/>
              <a:pathLst>
                <a:path w="116" h="23">
                  <a:moveTo>
                    <a:pt x="0" y="16"/>
                  </a:moveTo>
                  <a:cubicBezTo>
                    <a:pt x="0" y="20"/>
                    <a:pt x="3" y="23"/>
                    <a:pt x="7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4" y="23"/>
                    <a:pt x="17" y="20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9"/>
                    <a:pt x="20" y="23"/>
                    <a:pt x="24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0" y="23"/>
                    <a:pt x="33" y="19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20"/>
                    <a:pt x="37" y="23"/>
                    <a:pt x="40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7" y="23"/>
                    <a:pt x="50" y="20"/>
                    <a:pt x="50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9"/>
                    <a:pt x="53" y="23"/>
                    <a:pt x="57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3" y="23"/>
                    <a:pt x="67" y="19"/>
                    <a:pt x="67" y="15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20"/>
                    <a:pt x="70" y="23"/>
                    <a:pt x="74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23"/>
                    <a:pt x="83" y="20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9"/>
                    <a:pt x="86" y="23"/>
                    <a:pt x="90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7" y="23"/>
                    <a:pt x="100" y="19"/>
                    <a:pt x="100" y="15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0" y="20"/>
                    <a:pt x="103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3" y="23"/>
                    <a:pt x="115" y="21"/>
                    <a:pt x="116" y="1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55" name="任意多边形 15398"/>
            <p:cNvSpPr/>
            <p:nvPr/>
          </p:nvSpPr>
          <p:spPr>
            <a:xfrm>
              <a:off x="26" y="135"/>
              <a:ext cx="11" cy="56"/>
            </a:xfrm>
            <a:custGeom>
              <a:avLst/>
              <a:gdLst/>
              <a:ahLst/>
              <a:cxnLst/>
              <a:pathLst>
                <a:path w="6" h="31">
                  <a:moveTo>
                    <a:pt x="3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6" y="30"/>
                    <a:pt x="6" y="2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2" y="31"/>
                    <a:pt x="3" y="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9256" name="组合 15399"/>
          <p:cNvGrpSpPr/>
          <p:nvPr/>
        </p:nvGrpSpPr>
        <p:grpSpPr>
          <a:xfrm>
            <a:off x="5637213" y="1841500"/>
            <a:ext cx="149225" cy="147638"/>
            <a:chOff x="0" y="0"/>
            <a:chExt cx="94" cy="93"/>
          </a:xfrm>
        </p:grpSpPr>
        <p:sp>
          <p:nvSpPr>
            <p:cNvPr id="9257" name="椭圆 15400"/>
            <p:cNvSpPr/>
            <p:nvPr/>
          </p:nvSpPr>
          <p:spPr>
            <a:xfrm>
              <a:off x="0" y="0"/>
              <a:ext cx="94" cy="93"/>
            </a:xfrm>
            <a:prstGeom prst="ellipse">
              <a:avLst/>
            </a:prstGeom>
            <a:solidFill>
              <a:srgbClr val="232A34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9258" name="矩形 15401"/>
            <p:cNvSpPr/>
            <p:nvPr/>
          </p:nvSpPr>
          <p:spPr>
            <a:xfrm>
              <a:off x="33" y="15"/>
              <a:ext cx="28" cy="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sz="600">
                  <a:solidFill>
                    <a:srgbClr val="FFFFFF"/>
                  </a:solidFill>
                  <a:latin typeface="Microsoft YaHei" panose="020B0503020204020204" pitchFamily="2" charset="-122"/>
                  <a:ea typeface="Microsoft YaHei" panose="020B0503020204020204" pitchFamily="2" charset="-122"/>
                </a:rPr>
                <a:t>3</a:t>
              </a:r>
              <a:endParaRPr lang="en-US" altLang="zh-CN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9259" name="任意多边形 15402"/>
          <p:cNvSpPr/>
          <p:nvPr/>
        </p:nvSpPr>
        <p:spPr>
          <a:xfrm>
            <a:off x="2690813" y="3209925"/>
            <a:ext cx="687387" cy="768350"/>
          </a:xfrm>
          <a:custGeom>
            <a:avLst/>
            <a:gdLst/>
            <a:ahLst/>
            <a:cxnLst/>
            <a:pathLst>
              <a:path w="244" h="271">
                <a:moveTo>
                  <a:pt x="0" y="89"/>
                </a:moveTo>
                <a:cubicBezTo>
                  <a:pt x="0" y="76"/>
                  <a:pt x="9" y="59"/>
                  <a:pt x="21" y="53"/>
                </a:cubicBezTo>
                <a:cubicBezTo>
                  <a:pt x="101" y="6"/>
                  <a:pt x="101" y="6"/>
                  <a:pt x="101" y="6"/>
                </a:cubicBezTo>
                <a:cubicBezTo>
                  <a:pt x="113" y="0"/>
                  <a:pt x="132" y="0"/>
                  <a:pt x="143" y="6"/>
                </a:cubicBezTo>
                <a:cubicBezTo>
                  <a:pt x="224" y="53"/>
                  <a:pt x="224" y="53"/>
                  <a:pt x="224" y="53"/>
                </a:cubicBezTo>
                <a:cubicBezTo>
                  <a:pt x="235" y="59"/>
                  <a:pt x="244" y="76"/>
                  <a:pt x="244" y="89"/>
                </a:cubicBezTo>
                <a:cubicBezTo>
                  <a:pt x="244" y="182"/>
                  <a:pt x="244" y="182"/>
                  <a:pt x="244" y="182"/>
                </a:cubicBezTo>
                <a:cubicBezTo>
                  <a:pt x="244" y="195"/>
                  <a:pt x="235" y="211"/>
                  <a:pt x="224" y="218"/>
                </a:cubicBezTo>
                <a:cubicBezTo>
                  <a:pt x="143" y="264"/>
                  <a:pt x="143" y="264"/>
                  <a:pt x="143" y="264"/>
                </a:cubicBezTo>
                <a:cubicBezTo>
                  <a:pt x="132" y="271"/>
                  <a:pt x="113" y="271"/>
                  <a:pt x="101" y="264"/>
                </a:cubicBezTo>
                <a:cubicBezTo>
                  <a:pt x="21" y="218"/>
                  <a:pt x="21" y="218"/>
                  <a:pt x="21" y="218"/>
                </a:cubicBezTo>
                <a:cubicBezTo>
                  <a:pt x="9" y="211"/>
                  <a:pt x="0" y="195"/>
                  <a:pt x="0" y="182"/>
                </a:cubicBezTo>
                <a:lnTo>
                  <a:pt x="0" y="89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9260" name="组合 15403"/>
          <p:cNvGrpSpPr/>
          <p:nvPr/>
        </p:nvGrpSpPr>
        <p:grpSpPr>
          <a:xfrm>
            <a:off x="2822575" y="3429000"/>
            <a:ext cx="403225" cy="361950"/>
            <a:chOff x="0" y="0"/>
            <a:chExt cx="254" cy="228"/>
          </a:xfrm>
        </p:grpSpPr>
        <p:sp>
          <p:nvSpPr>
            <p:cNvPr id="9261" name="任意多边形 15404"/>
            <p:cNvSpPr/>
            <p:nvPr/>
          </p:nvSpPr>
          <p:spPr>
            <a:xfrm>
              <a:off x="119" y="0"/>
              <a:ext cx="135" cy="48"/>
            </a:xfrm>
            <a:custGeom>
              <a:avLst/>
              <a:gdLst/>
              <a:ahLst/>
              <a:cxnLst/>
              <a:pathLst>
                <a:path w="135" h="48">
                  <a:moveTo>
                    <a:pt x="96" y="48"/>
                  </a:moveTo>
                  <a:lnTo>
                    <a:pt x="135" y="0"/>
                  </a:lnTo>
                  <a:lnTo>
                    <a:pt x="22" y="0"/>
                  </a:lnTo>
                  <a:lnTo>
                    <a:pt x="0" y="27"/>
                  </a:lnTo>
                  <a:lnTo>
                    <a:pt x="18" y="48"/>
                  </a:lnTo>
                  <a:lnTo>
                    <a:pt x="96" y="48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62" name="任意多边形 15405"/>
            <p:cNvSpPr/>
            <p:nvPr/>
          </p:nvSpPr>
          <p:spPr>
            <a:xfrm>
              <a:off x="0" y="28"/>
              <a:ext cx="151" cy="43"/>
            </a:xfrm>
            <a:custGeom>
              <a:avLst/>
              <a:gdLst/>
              <a:ahLst/>
              <a:cxnLst/>
              <a:pathLst>
                <a:path w="151" h="43">
                  <a:moveTo>
                    <a:pt x="116" y="0"/>
                  </a:moveTo>
                  <a:lnTo>
                    <a:pt x="0" y="0"/>
                  </a:lnTo>
                  <a:lnTo>
                    <a:pt x="38" y="43"/>
                  </a:lnTo>
                  <a:lnTo>
                    <a:pt x="151" y="4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63" name="任意多边形 15406"/>
            <p:cNvSpPr/>
            <p:nvPr/>
          </p:nvSpPr>
          <p:spPr>
            <a:xfrm>
              <a:off x="41" y="77"/>
              <a:ext cx="114" cy="92"/>
            </a:xfrm>
            <a:custGeom>
              <a:avLst/>
              <a:gdLst/>
              <a:ahLst/>
              <a:cxnLst/>
              <a:pathLst>
                <a:path w="64" h="52">
                  <a:moveTo>
                    <a:pt x="6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46"/>
                    <a:pt x="61" y="41"/>
                    <a:pt x="64" y="3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64" name="任意多边形 15407"/>
            <p:cNvSpPr>
              <a:spLocks noEditPoints="1"/>
            </p:cNvSpPr>
            <p:nvPr/>
          </p:nvSpPr>
          <p:spPr>
            <a:xfrm>
              <a:off x="148" y="127"/>
              <a:ext cx="105" cy="101"/>
            </a:xfrm>
            <a:custGeom>
              <a:avLst/>
              <a:gdLst/>
              <a:ahLst/>
              <a:cxnLst/>
              <a:pathLst>
                <a:path w="59" h="57">
                  <a:moveTo>
                    <a:pt x="30" y="0"/>
                  </a:moveTo>
                  <a:cubicBezTo>
                    <a:pt x="14" y="0"/>
                    <a:pt x="0" y="12"/>
                    <a:pt x="0" y="28"/>
                  </a:cubicBezTo>
                  <a:cubicBezTo>
                    <a:pt x="0" y="44"/>
                    <a:pt x="14" y="57"/>
                    <a:pt x="30" y="57"/>
                  </a:cubicBezTo>
                  <a:cubicBezTo>
                    <a:pt x="46" y="57"/>
                    <a:pt x="59" y="44"/>
                    <a:pt x="59" y="28"/>
                  </a:cubicBezTo>
                  <a:cubicBezTo>
                    <a:pt x="59" y="12"/>
                    <a:pt x="46" y="0"/>
                    <a:pt x="30" y="0"/>
                  </a:cubicBezTo>
                  <a:close/>
                  <a:moveTo>
                    <a:pt x="30" y="51"/>
                  </a:moveTo>
                  <a:cubicBezTo>
                    <a:pt x="17" y="51"/>
                    <a:pt x="6" y="41"/>
                    <a:pt x="6" y="28"/>
                  </a:cubicBezTo>
                  <a:cubicBezTo>
                    <a:pt x="6" y="15"/>
                    <a:pt x="17" y="5"/>
                    <a:pt x="30" y="5"/>
                  </a:cubicBezTo>
                  <a:cubicBezTo>
                    <a:pt x="43" y="5"/>
                    <a:pt x="54" y="15"/>
                    <a:pt x="54" y="28"/>
                  </a:cubicBezTo>
                  <a:cubicBezTo>
                    <a:pt x="54" y="41"/>
                    <a:pt x="43" y="51"/>
                    <a:pt x="30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65" name="任意多边形 15408"/>
            <p:cNvSpPr/>
            <p:nvPr/>
          </p:nvSpPr>
          <p:spPr>
            <a:xfrm>
              <a:off x="160" y="48"/>
              <a:ext cx="57" cy="89"/>
            </a:xfrm>
            <a:custGeom>
              <a:avLst/>
              <a:gdLst/>
              <a:ahLst/>
              <a:cxnLst/>
              <a:pathLst>
                <a:path w="32" h="50">
                  <a:moveTo>
                    <a:pt x="23" y="41"/>
                  </a:moveTo>
                  <a:cubicBezTo>
                    <a:pt x="26" y="41"/>
                    <a:pt x="29" y="41"/>
                    <a:pt x="32" y="4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" y="44"/>
                    <a:pt x="14" y="41"/>
                    <a:pt x="23" y="41"/>
                  </a:cubicBez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66" name="任意多边形 15409"/>
            <p:cNvSpPr>
              <a:spLocks noEditPoints="1"/>
            </p:cNvSpPr>
            <p:nvPr/>
          </p:nvSpPr>
          <p:spPr>
            <a:xfrm>
              <a:off x="162" y="139"/>
              <a:ext cx="78" cy="75"/>
            </a:xfrm>
            <a:custGeom>
              <a:avLst/>
              <a:gdLst/>
              <a:ahLst/>
              <a:cxnLst/>
              <a:pathLst>
                <a:path w="44" h="42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4" y="42"/>
                    <a:pt x="44" y="33"/>
                    <a:pt x="44" y="21"/>
                  </a:cubicBezTo>
                  <a:cubicBezTo>
                    <a:pt x="44" y="9"/>
                    <a:pt x="34" y="0"/>
                    <a:pt x="22" y="0"/>
                  </a:cubicBezTo>
                  <a:close/>
                  <a:moveTo>
                    <a:pt x="36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6" y="19"/>
                    <a:pt x="36" y="19"/>
                    <a:pt x="36" y="19"/>
                  </a:cubicBezTo>
                  <a:lnTo>
                    <a:pt x="36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9267" name="组合 15410"/>
          <p:cNvGrpSpPr/>
          <p:nvPr/>
        </p:nvGrpSpPr>
        <p:grpSpPr>
          <a:xfrm>
            <a:off x="2792413" y="3221038"/>
            <a:ext cx="149225" cy="147637"/>
            <a:chOff x="0" y="0"/>
            <a:chExt cx="94" cy="93"/>
          </a:xfrm>
        </p:grpSpPr>
        <p:sp>
          <p:nvSpPr>
            <p:cNvPr id="9268" name="椭圆 15411"/>
            <p:cNvSpPr/>
            <p:nvPr/>
          </p:nvSpPr>
          <p:spPr>
            <a:xfrm>
              <a:off x="0" y="0"/>
              <a:ext cx="94" cy="93"/>
            </a:xfrm>
            <a:prstGeom prst="ellipse">
              <a:avLst/>
            </a:prstGeom>
            <a:solidFill>
              <a:srgbClr val="232A34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9269" name="矩形 15412"/>
            <p:cNvSpPr/>
            <p:nvPr/>
          </p:nvSpPr>
          <p:spPr>
            <a:xfrm>
              <a:off x="32" y="16"/>
              <a:ext cx="28" cy="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sz="600">
                  <a:solidFill>
                    <a:srgbClr val="FFFFFF"/>
                  </a:solidFill>
                  <a:latin typeface="Microsoft YaHei" panose="020B0503020204020204" pitchFamily="2" charset="-122"/>
                  <a:ea typeface="Microsoft YaHei" panose="020B0503020204020204" pitchFamily="2" charset="-122"/>
                </a:rPr>
                <a:t>6</a:t>
              </a:r>
              <a:endParaRPr lang="en-US" altLang="zh-CN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9270" name="任意多边形 15413"/>
          <p:cNvSpPr/>
          <p:nvPr/>
        </p:nvSpPr>
        <p:spPr>
          <a:xfrm>
            <a:off x="4564063" y="3209925"/>
            <a:ext cx="690562" cy="768350"/>
          </a:xfrm>
          <a:custGeom>
            <a:avLst/>
            <a:gdLst/>
            <a:ahLst/>
            <a:cxnLst/>
            <a:pathLst>
              <a:path w="245" h="271">
                <a:moveTo>
                  <a:pt x="0" y="89"/>
                </a:moveTo>
                <a:cubicBezTo>
                  <a:pt x="0" y="76"/>
                  <a:pt x="10" y="59"/>
                  <a:pt x="21" y="53"/>
                </a:cubicBezTo>
                <a:cubicBezTo>
                  <a:pt x="102" y="6"/>
                  <a:pt x="102" y="6"/>
                  <a:pt x="102" y="6"/>
                </a:cubicBezTo>
                <a:cubicBezTo>
                  <a:pt x="113" y="0"/>
                  <a:pt x="132" y="0"/>
                  <a:pt x="143" y="6"/>
                </a:cubicBezTo>
                <a:cubicBezTo>
                  <a:pt x="224" y="53"/>
                  <a:pt x="224" y="53"/>
                  <a:pt x="224" y="53"/>
                </a:cubicBezTo>
                <a:cubicBezTo>
                  <a:pt x="235" y="59"/>
                  <a:pt x="245" y="76"/>
                  <a:pt x="245" y="89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95"/>
                  <a:pt x="235" y="211"/>
                  <a:pt x="224" y="218"/>
                </a:cubicBezTo>
                <a:cubicBezTo>
                  <a:pt x="143" y="264"/>
                  <a:pt x="143" y="264"/>
                  <a:pt x="143" y="264"/>
                </a:cubicBezTo>
                <a:cubicBezTo>
                  <a:pt x="132" y="271"/>
                  <a:pt x="113" y="271"/>
                  <a:pt x="102" y="264"/>
                </a:cubicBezTo>
                <a:cubicBezTo>
                  <a:pt x="21" y="218"/>
                  <a:pt x="21" y="218"/>
                  <a:pt x="21" y="218"/>
                </a:cubicBezTo>
                <a:cubicBezTo>
                  <a:pt x="10" y="211"/>
                  <a:pt x="0" y="195"/>
                  <a:pt x="0" y="182"/>
                </a:cubicBezTo>
                <a:lnTo>
                  <a:pt x="0" y="89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9271" name="组合 15414"/>
          <p:cNvGrpSpPr/>
          <p:nvPr/>
        </p:nvGrpSpPr>
        <p:grpSpPr>
          <a:xfrm>
            <a:off x="4764088" y="3436938"/>
            <a:ext cx="346075" cy="331787"/>
            <a:chOff x="0" y="0"/>
            <a:chExt cx="218" cy="209"/>
          </a:xfrm>
        </p:grpSpPr>
        <p:sp>
          <p:nvSpPr>
            <p:cNvPr id="9272" name="任意多边形 15415"/>
            <p:cNvSpPr/>
            <p:nvPr/>
          </p:nvSpPr>
          <p:spPr>
            <a:xfrm>
              <a:off x="115" y="0"/>
              <a:ext cx="89" cy="45"/>
            </a:xfrm>
            <a:custGeom>
              <a:avLst/>
              <a:gdLst/>
              <a:ahLst/>
              <a:cxnLst/>
              <a:pathLst>
                <a:path w="89" h="45">
                  <a:moveTo>
                    <a:pt x="89" y="0"/>
                  </a:moveTo>
                  <a:lnTo>
                    <a:pt x="0" y="0"/>
                  </a:lnTo>
                  <a:lnTo>
                    <a:pt x="45" y="45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73" name="任意多边形 15416"/>
            <p:cNvSpPr/>
            <p:nvPr/>
          </p:nvSpPr>
          <p:spPr>
            <a:xfrm>
              <a:off x="103" y="7"/>
              <a:ext cx="115" cy="81"/>
            </a:xfrm>
            <a:custGeom>
              <a:avLst/>
              <a:gdLst/>
              <a:ahLst/>
              <a:cxnLst/>
              <a:pathLst>
                <a:path w="65" h="45">
                  <a:moveTo>
                    <a:pt x="64" y="0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4" y="30"/>
                    <a:pt x="31" y="30"/>
                    <a:pt x="28" y="2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3" y="45"/>
                    <a:pt x="6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62" y="45"/>
                    <a:pt x="65" y="43"/>
                    <a:pt x="65" y="40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"/>
                    <a:pt x="65" y="1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74" name="任意多边形 15417"/>
            <p:cNvSpPr/>
            <p:nvPr/>
          </p:nvSpPr>
          <p:spPr>
            <a:xfrm>
              <a:off x="0" y="0"/>
              <a:ext cx="179" cy="181"/>
            </a:xfrm>
            <a:custGeom>
              <a:avLst/>
              <a:gdLst/>
              <a:ahLst/>
              <a:cxnLst/>
              <a:pathLst>
                <a:path w="101" h="101">
                  <a:moveTo>
                    <a:pt x="88" y="71"/>
                  </a:moveTo>
                  <a:cubicBezTo>
                    <a:pt x="13" y="71"/>
                    <a:pt x="13" y="71"/>
                    <a:pt x="13" y="7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2"/>
                    <a:pt x="54" y="1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101" y="84"/>
                    <a:pt x="101" y="84"/>
                    <a:pt x="101" y="8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88" y="53"/>
                    <a:pt x="88" y="53"/>
                    <a:pt x="88" y="53"/>
                  </a:cubicBezTo>
                  <a:lnTo>
                    <a:pt x="88" y="71"/>
                  </a:ln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75" name="矩形 15418"/>
            <p:cNvSpPr/>
            <p:nvPr/>
          </p:nvSpPr>
          <p:spPr>
            <a:xfrm>
              <a:off x="21" y="191"/>
              <a:ext cx="141" cy="18"/>
            </a:xfrm>
            <a:prstGeom prst="rect">
              <a:avLst/>
            </a:prstGeom>
            <a:solidFill>
              <a:srgbClr val="56B9D6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9276" name="组合 15419"/>
          <p:cNvGrpSpPr/>
          <p:nvPr/>
        </p:nvGrpSpPr>
        <p:grpSpPr>
          <a:xfrm>
            <a:off x="4665663" y="3221038"/>
            <a:ext cx="146050" cy="147637"/>
            <a:chOff x="0" y="0"/>
            <a:chExt cx="92" cy="93"/>
          </a:xfrm>
        </p:grpSpPr>
        <p:sp>
          <p:nvSpPr>
            <p:cNvPr id="9277" name="椭圆 15420"/>
            <p:cNvSpPr/>
            <p:nvPr/>
          </p:nvSpPr>
          <p:spPr>
            <a:xfrm>
              <a:off x="0" y="0"/>
              <a:ext cx="92" cy="93"/>
            </a:xfrm>
            <a:prstGeom prst="ellipse">
              <a:avLst/>
            </a:prstGeom>
            <a:solidFill>
              <a:srgbClr val="232A34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9278" name="矩形 15421"/>
            <p:cNvSpPr/>
            <p:nvPr/>
          </p:nvSpPr>
          <p:spPr>
            <a:xfrm>
              <a:off x="31" y="16"/>
              <a:ext cx="28" cy="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sz="600">
                  <a:solidFill>
                    <a:srgbClr val="FFFFFF"/>
                  </a:solidFill>
                  <a:latin typeface="Microsoft YaHei" panose="020B0503020204020204" pitchFamily="2" charset="-122"/>
                  <a:ea typeface="Microsoft YaHei" panose="020B0503020204020204" pitchFamily="2" charset="-122"/>
                </a:rPr>
                <a:t>5</a:t>
              </a:r>
              <a:endParaRPr lang="en-US" altLang="zh-CN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9279" name="任意多边形 15422"/>
          <p:cNvSpPr/>
          <p:nvPr/>
        </p:nvSpPr>
        <p:spPr>
          <a:xfrm>
            <a:off x="6569075" y="3209925"/>
            <a:ext cx="688975" cy="768350"/>
          </a:xfrm>
          <a:custGeom>
            <a:avLst/>
            <a:gdLst/>
            <a:ahLst/>
            <a:cxnLst/>
            <a:pathLst>
              <a:path w="244" h="271">
                <a:moveTo>
                  <a:pt x="0" y="89"/>
                </a:moveTo>
                <a:cubicBezTo>
                  <a:pt x="0" y="76"/>
                  <a:pt x="9" y="59"/>
                  <a:pt x="21" y="53"/>
                </a:cubicBezTo>
                <a:cubicBezTo>
                  <a:pt x="101" y="6"/>
                  <a:pt x="101" y="6"/>
                  <a:pt x="101" y="6"/>
                </a:cubicBezTo>
                <a:cubicBezTo>
                  <a:pt x="113" y="0"/>
                  <a:pt x="132" y="0"/>
                  <a:pt x="143" y="6"/>
                </a:cubicBezTo>
                <a:cubicBezTo>
                  <a:pt x="224" y="53"/>
                  <a:pt x="224" y="53"/>
                  <a:pt x="224" y="53"/>
                </a:cubicBezTo>
                <a:cubicBezTo>
                  <a:pt x="235" y="59"/>
                  <a:pt x="244" y="76"/>
                  <a:pt x="244" y="89"/>
                </a:cubicBezTo>
                <a:cubicBezTo>
                  <a:pt x="244" y="182"/>
                  <a:pt x="244" y="182"/>
                  <a:pt x="244" y="182"/>
                </a:cubicBezTo>
                <a:cubicBezTo>
                  <a:pt x="244" y="195"/>
                  <a:pt x="235" y="211"/>
                  <a:pt x="224" y="218"/>
                </a:cubicBezTo>
                <a:cubicBezTo>
                  <a:pt x="143" y="264"/>
                  <a:pt x="143" y="264"/>
                  <a:pt x="143" y="264"/>
                </a:cubicBezTo>
                <a:cubicBezTo>
                  <a:pt x="132" y="271"/>
                  <a:pt x="113" y="271"/>
                  <a:pt x="101" y="264"/>
                </a:cubicBezTo>
                <a:cubicBezTo>
                  <a:pt x="21" y="218"/>
                  <a:pt x="21" y="218"/>
                  <a:pt x="21" y="218"/>
                </a:cubicBezTo>
                <a:cubicBezTo>
                  <a:pt x="9" y="211"/>
                  <a:pt x="0" y="195"/>
                  <a:pt x="0" y="182"/>
                </a:cubicBezTo>
                <a:lnTo>
                  <a:pt x="0" y="89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9280" name="组合 15423"/>
          <p:cNvGrpSpPr/>
          <p:nvPr/>
        </p:nvGrpSpPr>
        <p:grpSpPr>
          <a:xfrm>
            <a:off x="6775450" y="3363913"/>
            <a:ext cx="306388" cy="476250"/>
            <a:chOff x="0" y="0"/>
            <a:chExt cx="193" cy="300"/>
          </a:xfrm>
        </p:grpSpPr>
        <p:sp>
          <p:nvSpPr>
            <p:cNvPr id="9281" name="任意多边形 15424"/>
            <p:cNvSpPr/>
            <p:nvPr/>
          </p:nvSpPr>
          <p:spPr>
            <a:xfrm>
              <a:off x="21" y="0"/>
              <a:ext cx="117" cy="123"/>
            </a:xfrm>
            <a:custGeom>
              <a:avLst/>
              <a:gdLst/>
              <a:ahLst/>
              <a:cxnLst/>
              <a:pathLst>
                <a:path w="66" h="69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12" y="57"/>
                    <a:pt x="22" y="69"/>
                    <a:pt x="33" y="69"/>
                  </a:cubicBezTo>
                  <a:cubicBezTo>
                    <a:pt x="44" y="69"/>
                    <a:pt x="54" y="57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1" y="44"/>
                    <a:pt x="64" y="41"/>
                    <a:pt x="65" y="36"/>
                  </a:cubicBezTo>
                  <a:cubicBezTo>
                    <a:pt x="66" y="31"/>
                    <a:pt x="64" y="27"/>
                    <a:pt x="61" y="26"/>
                  </a:cubicBezTo>
                  <a:cubicBezTo>
                    <a:pt x="60" y="26"/>
                    <a:pt x="60" y="26"/>
                    <a:pt x="59" y="26"/>
                  </a:cubicBezTo>
                  <a:cubicBezTo>
                    <a:pt x="59" y="26"/>
                    <a:pt x="59" y="25"/>
                    <a:pt x="59" y="25"/>
                  </a:cubicBezTo>
                  <a:cubicBezTo>
                    <a:pt x="59" y="11"/>
                    <a:pt x="48" y="0"/>
                    <a:pt x="33" y="0"/>
                  </a:cubicBezTo>
                  <a:cubicBezTo>
                    <a:pt x="19" y="0"/>
                    <a:pt x="7" y="11"/>
                    <a:pt x="7" y="25"/>
                  </a:cubicBezTo>
                  <a:cubicBezTo>
                    <a:pt x="7" y="25"/>
                    <a:pt x="7" y="26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2" y="27"/>
                    <a:pt x="0" y="31"/>
                    <a:pt x="1" y="36"/>
                  </a:cubicBezTo>
                  <a:cubicBezTo>
                    <a:pt x="2" y="41"/>
                    <a:pt x="6" y="44"/>
                    <a:pt x="9" y="43"/>
                  </a:cubicBez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82" name="任意多边形 15425"/>
            <p:cNvSpPr/>
            <p:nvPr/>
          </p:nvSpPr>
          <p:spPr>
            <a:xfrm>
              <a:off x="140" y="239"/>
              <a:ext cx="0" cy="0"/>
            </a:xfrm>
            <a:custGeom>
              <a:avLst/>
              <a:gdLst/>
              <a:ahLst/>
              <a:cxnLst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B6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83" name="任意多边形 15426"/>
            <p:cNvSpPr/>
            <p:nvPr/>
          </p:nvSpPr>
          <p:spPr>
            <a:xfrm>
              <a:off x="130" y="171"/>
              <a:ext cx="10" cy="59"/>
            </a:xfrm>
            <a:custGeom>
              <a:avLst/>
              <a:gdLst/>
              <a:ahLst/>
              <a:cxnLst/>
              <a:pathLst>
                <a:path w="6" h="33">
                  <a:moveTo>
                    <a:pt x="0" y="0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5" y="32"/>
                    <a:pt x="6" y="32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84" name="任意多边形 15427"/>
            <p:cNvSpPr/>
            <p:nvPr/>
          </p:nvSpPr>
          <p:spPr>
            <a:xfrm>
              <a:off x="170" y="239"/>
              <a:ext cx="0" cy="0"/>
            </a:xfrm>
            <a:custGeom>
              <a:avLst/>
              <a:gdLst/>
              <a:ahLst/>
              <a:cxnLst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B63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85" name="任意多边形 15428"/>
            <p:cNvSpPr/>
            <p:nvPr/>
          </p:nvSpPr>
          <p:spPr>
            <a:xfrm>
              <a:off x="170" y="171"/>
              <a:ext cx="11" cy="59"/>
            </a:xfrm>
            <a:custGeom>
              <a:avLst/>
              <a:gdLst/>
              <a:ahLst/>
              <a:cxnLst/>
              <a:pathLst>
                <a:path w="6" h="33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32"/>
                    <a:pt x="3" y="33"/>
                    <a:pt x="3" y="33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86" name="任意多边形 15429"/>
            <p:cNvSpPr>
              <a:spLocks noEditPoints="1"/>
            </p:cNvSpPr>
            <p:nvPr/>
          </p:nvSpPr>
          <p:spPr>
            <a:xfrm>
              <a:off x="117" y="227"/>
              <a:ext cx="76" cy="73"/>
            </a:xfrm>
            <a:custGeom>
              <a:avLst/>
              <a:gdLst/>
              <a:ahLst/>
              <a:cxnLst/>
              <a:pathLst>
                <a:path w="43" h="41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2"/>
                    <a:pt x="10" y="41"/>
                    <a:pt x="22" y="41"/>
                  </a:cubicBezTo>
                  <a:cubicBezTo>
                    <a:pt x="33" y="41"/>
                    <a:pt x="43" y="32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close/>
                  <a:moveTo>
                    <a:pt x="22" y="38"/>
                  </a:moveTo>
                  <a:cubicBezTo>
                    <a:pt x="12" y="38"/>
                    <a:pt x="4" y="30"/>
                    <a:pt x="4" y="21"/>
                  </a:cubicBezTo>
                  <a:cubicBezTo>
                    <a:pt x="4" y="11"/>
                    <a:pt x="12" y="3"/>
                    <a:pt x="22" y="3"/>
                  </a:cubicBezTo>
                  <a:cubicBezTo>
                    <a:pt x="31" y="3"/>
                    <a:pt x="39" y="11"/>
                    <a:pt x="39" y="21"/>
                  </a:cubicBezTo>
                  <a:cubicBezTo>
                    <a:pt x="39" y="30"/>
                    <a:pt x="31" y="38"/>
                    <a:pt x="22" y="3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87" name="任意多边形 15430"/>
            <p:cNvSpPr/>
            <p:nvPr/>
          </p:nvSpPr>
          <p:spPr>
            <a:xfrm>
              <a:off x="142" y="168"/>
              <a:ext cx="27" cy="57"/>
            </a:xfrm>
            <a:custGeom>
              <a:avLst/>
              <a:gdLst/>
              <a:ahLst/>
              <a:cxnLst/>
              <a:pathLst>
                <a:path w="15" h="32">
                  <a:moveTo>
                    <a:pt x="2" y="32"/>
                  </a:moveTo>
                  <a:cubicBezTo>
                    <a:pt x="4" y="32"/>
                    <a:pt x="6" y="32"/>
                    <a:pt x="8" y="32"/>
                  </a:cubicBezTo>
                  <a:cubicBezTo>
                    <a:pt x="9" y="32"/>
                    <a:pt x="11" y="32"/>
                    <a:pt x="13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3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88" name="任意多边形 15431"/>
            <p:cNvSpPr/>
            <p:nvPr/>
          </p:nvSpPr>
          <p:spPr>
            <a:xfrm>
              <a:off x="0" y="125"/>
              <a:ext cx="160" cy="119"/>
            </a:xfrm>
            <a:custGeom>
              <a:avLst/>
              <a:gdLst/>
              <a:ahLst/>
              <a:cxnLst/>
              <a:pathLst>
                <a:path w="90" h="67">
                  <a:moveTo>
                    <a:pt x="73" y="59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12"/>
                    <a:pt x="81" y="4"/>
                    <a:pt x="70" y="0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0" y="17"/>
                    <a:pt x="51" y="15"/>
                    <a:pt x="51" y="13"/>
                  </a:cubicBezTo>
                  <a:cubicBezTo>
                    <a:pt x="51" y="10"/>
                    <a:pt x="48" y="7"/>
                    <a:pt x="45" y="7"/>
                  </a:cubicBezTo>
                  <a:cubicBezTo>
                    <a:pt x="42" y="7"/>
                    <a:pt x="39" y="10"/>
                    <a:pt x="39" y="13"/>
                  </a:cubicBezTo>
                  <a:cubicBezTo>
                    <a:pt x="39" y="15"/>
                    <a:pt x="40" y="17"/>
                    <a:pt x="42" y="1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4"/>
                    <a:pt x="2" y="12"/>
                    <a:pt x="0" y="2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23" y="67"/>
                    <a:pt x="45" y="67"/>
                  </a:cubicBezTo>
                  <a:cubicBezTo>
                    <a:pt x="53" y="67"/>
                    <a:pt x="60" y="67"/>
                    <a:pt x="67" y="66"/>
                  </a:cubicBezTo>
                  <a:cubicBezTo>
                    <a:pt x="68" y="63"/>
                    <a:pt x="70" y="61"/>
                    <a:pt x="73" y="59"/>
                  </a:cubicBezTo>
                  <a:close/>
                </a:path>
              </a:pathLst>
            </a:custGeom>
            <a:solidFill>
              <a:srgbClr val="56B9D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9289" name="任意多边形 15432"/>
            <p:cNvSpPr>
              <a:spLocks noEditPoints="1"/>
            </p:cNvSpPr>
            <p:nvPr/>
          </p:nvSpPr>
          <p:spPr>
            <a:xfrm>
              <a:off x="130" y="239"/>
              <a:ext cx="51" cy="50"/>
            </a:xfrm>
            <a:custGeom>
              <a:avLst/>
              <a:gdLst/>
              <a:ahLst/>
              <a:cxnLst/>
              <a:pathLst>
                <a:path w="29" h="28">
                  <a:moveTo>
                    <a:pt x="15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8"/>
                    <a:pt x="15" y="28"/>
                  </a:cubicBezTo>
                  <a:cubicBezTo>
                    <a:pt x="22" y="28"/>
                    <a:pt x="29" y="21"/>
                    <a:pt x="29" y="14"/>
                  </a:cubicBezTo>
                  <a:cubicBezTo>
                    <a:pt x="29" y="6"/>
                    <a:pt x="22" y="0"/>
                    <a:pt x="15" y="0"/>
                  </a:cubicBezTo>
                  <a:close/>
                  <a:moveTo>
                    <a:pt x="18" y="24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1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9290" name="组合 15433"/>
          <p:cNvGrpSpPr/>
          <p:nvPr/>
        </p:nvGrpSpPr>
        <p:grpSpPr>
          <a:xfrm>
            <a:off x="6669088" y="3221038"/>
            <a:ext cx="149225" cy="147637"/>
            <a:chOff x="0" y="0"/>
            <a:chExt cx="94" cy="93"/>
          </a:xfrm>
        </p:grpSpPr>
        <p:sp>
          <p:nvSpPr>
            <p:cNvPr id="9291" name="椭圆 15434"/>
            <p:cNvSpPr/>
            <p:nvPr/>
          </p:nvSpPr>
          <p:spPr>
            <a:xfrm>
              <a:off x="0" y="0"/>
              <a:ext cx="94" cy="93"/>
            </a:xfrm>
            <a:prstGeom prst="ellipse">
              <a:avLst/>
            </a:prstGeom>
            <a:solidFill>
              <a:srgbClr val="232A34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9292" name="矩形 15435"/>
            <p:cNvSpPr/>
            <p:nvPr/>
          </p:nvSpPr>
          <p:spPr>
            <a:xfrm>
              <a:off x="32" y="16"/>
              <a:ext cx="28" cy="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en-US" altLang="zh-CN" sz="600">
                  <a:solidFill>
                    <a:srgbClr val="FFFFFF"/>
                  </a:solidFill>
                  <a:latin typeface="Microsoft YaHei" panose="020B0503020204020204" pitchFamily="2" charset="-122"/>
                  <a:ea typeface="Microsoft YaHei" panose="020B0503020204020204" pitchFamily="2" charset="-122"/>
                </a:rPr>
                <a:t>4</a:t>
              </a:r>
              <a:endParaRPr lang="en-US" altLang="zh-CN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9293" name="矩形 15436"/>
          <p:cNvSpPr/>
          <p:nvPr/>
        </p:nvSpPr>
        <p:spPr>
          <a:xfrm>
            <a:off x="1281113" y="1492568"/>
            <a:ext cx="1511300" cy="245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0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LOGIN</a:t>
            </a:r>
            <a:endParaRPr lang="en-US" altLang="zh-CN" sz="10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9294" name="矩形 15437"/>
          <p:cNvSpPr/>
          <p:nvPr/>
        </p:nvSpPr>
        <p:spPr>
          <a:xfrm>
            <a:off x="3132138" y="1492568"/>
            <a:ext cx="1511300" cy="245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0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VIEW THE BOOKS</a:t>
            </a:r>
            <a:endParaRPr lang="en-US" altLang="zh-CN" sz="10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9295" name="矩形 15438"/>
          <p:cNvSpPr/>
          <p:nvPr/>
        </p:nvSpPr>
        <p:spPr>
          <a:xfrm>
            <a:off x="5158105" y="1486853"/>
            <a:ext cx="1511300" cy="5530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0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VIEV DETAULS OF BOOKS</a:t>
            </a:r>
            <a:endParaRPr lang="zh-CN" altLang="en-US" sz="10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  <a:p>
            <a:pPr algn="ctr"/>
            <a:endParaRPr lang="zh-CN" altLang="en-US" sz="10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9296" name="矩形 15439"/>
          <p:cNvSpPr/>
          <p:nvPr/>
        </p:nvSpPr>
        <p:spPr>
          <a:xfrm>
            <a:off x="2273300" y="4094163"/>
            <a:ext cx="1511300" cy="245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0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LOGOUT</a:t>
            </a:r>
            <a:endParaRPr lang="en-US" altLang="zh-CN" sz="10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9297" name="矩形 15440"/>
          <p:cNvSpPr/>
          <p:nvPr/>
        </p:nvSpPr>
        <p:spPr>
          <a:xfrm>
            <a:off x="4143375" y="4094163"/>
            <a:ext cx="15113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0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UPDATE, DELETE BOOK</a:t>
            </a:r>
            <a:endParaRPr lang="en-US" altLang="zh-CN" sz="10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9298" name="矩形 15441"/>
          <p:cNvSpPr/>
          <p:nvPr/>
        </p:nvSpPr>
        <p:spPr>
          <a:xfrm>
            <a:off x="6156325" y="4094163"/>
            <a:ext cx="1511300" cy="245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000" b="1" dirty="0">
                <a:solidFill>
                  <a:srgbClr val="232A3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VIEW USER INFO</a:t>
            </a:r>
            <a:endParaRPr lang="en-US" altLang="zh-CN" sz="1000" b="1" dirty="0">
              <a:solidFill>
                <a:srgbClr val="232A34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9299" name="直接连接符 15443"/>
          <p:cNvSpPr/>
          <p:nvPr/>
        </p:nvSpPr>
        <p:spPr>
          <a:xfrm>
            <a:off x="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00" name="直接连接符 15444"/>
          <p:cNvSpPr/>
          <p:nvPr/>
        </p:nvSpPr>
        <p:spPr>
          <a:xfrm>
            <a:off x="565150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01" name="文本框 16461"/>
          <p:cNvSpPr txBox="1"/>
          <p:nvPr/>
        </p:nvSpPr>
        <p:spPr>
          <a:xfrm>
            <a:off x="3376454" y="315913"/>
            <a:ext cx="23926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1800" b="1">
                <a:solidFill>
                  <a:srgbClr val="232A34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ADMIN WORKFLOW</a:t>
            </a:r>
            <a:endParaRPr lang="en-US" altLang="zh-CN" sz="1800" b="1">
              <a:solidFill>
                <a:srgbClr val="232A34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42" name="矩形 16385"/>
          <p:cNvSpPr/>
          <p:nvPr/>
        </p:nvSpPr>
        <p:spPr>
          <a:xfrm>
            <a:off x="5299075" y="1839913"/>
            <a:ext cx="2001838" cy="587375"/>
          </a:xfrm>
          <a:prstGeom prst="rect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43" name="任意多边形 16386"/>
          <p:cNvSpPr/>
          <p:nvPr/>
        </p:nvSpPr>
        <p:spPr>
          <a:xfrm>
            <a:off x="6953250" y="1744663"/>
            <a:ext cx="698500" cy="777875"/>
          </a:xfrm>
          <a:custGeom>
            <a:avLst/>
            <a:gdLst/>
            <a:ahLst/>
            <a:cxnLst/>
            <a:pathLst>
              <a:path w="235" h="262">
                <a:moveTo>
                  <a:pt x="235" y="86"/>
                </a:moveTo>
                <a:cubicBezTo>
                  <a:pt x="235" y="73"/>
                  <a:pt x="226" y="58"/>
                  <a:pt x="215" y="51"/>
                </a:cubicBezTo>
                <a:cubicBezTo>
                  <a:pt x="137" y="7"/>
                  <a:pt x="137" y="7"/>
                  <a:pt x="137" y="7"/>
                </a:cubicBezTo>
                <a:cubicBezTo>
                  <a:pt x="126" y="0"/>
                  <a:pt x="108" y="0"/>
                  <a:pt x="97" y="7"/>
                </a:cubicBezTo>
                <a:cubicBezTo>
                  <a:pt x="20" y="51"/>
                  <a:pt x="20" y="51"/>
                  <a:pt x="20" y="51"/>
                </a:cubicBezTo>
                <a:cubicBezTo>
                  <a:pt x="9" y="58"/>
                  <a:pt x="0" y="73"/>
                  <a:pt x="0" y="8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8"/>
                  <a:pt x="9" y="204"/>
                  <a:pt x="20" y="210"/>
                </a:cubicBezTo>
                <a:cubicBezTo>
                  <a:pt x="97" y="255"/>
                  <a:pt x="97" y="255"/>
                  <a:pt x="97" y="255"/>
                </a:cubicBezTo>
                <a:cubicBezTo>
                  <a:pt x="108" y="262"/>
                  <a:pt x="126" y="262"/>
                  <a:pt x="137" y="255"/>
                </a:cubicBezTo>
                <a:cubicBezTo>
                  <a:pt x="215" y="210"/>
                  <a:pt x="215" y="210"/>
                  <a:pt x="215" y="210"/>
                </a:cubicBezTo>
                <a:cubicBezTo>
                  <a:pt x="226" y="204"/>
                  <a:pt x="235" y="188"/>
                  <a:pt x="235" y="176"/>
                </a:cubicBezTo>
                <a:lnTo>
                  <a:pt x="235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44" name="矩形 16387"/>
          <p:cNvSpPr/>
          <p:nvPr/>
        </p:nvSpPr>
        <p:spPr>
          <a:xfrm>
            <a:off x="5300663" y="2590800"/>
            <a:ext cx="2522537" cy="590550"/>
          </a:xfrm>
          <a:prstGeom prst="rect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45" name="任意多边形 16388"/>
          <p:cNvSpPr/>
          <p:nvPr/>
        </p:nvSpPr>
        <p:spPr>
          <a:xfrm>
            <a:off x="7473950" y="2498725"/>
            <a:ext cx="700088" cy="774700"/>
          </a:xfrm>
          <a:custGeom>
            <a:avLst/>
            <a:gdLst/>
            <a:ahLst/>
            <a:cxnLst/>
            <a:pathLst>
              <a:path w="236" h="261">
                <a:moveTo>
                  <a:pt x="236" y="85"/>
                </a:moveTo>
                <a:cubicBezTo>
                  <a:pt x="236" y="73"/>
                  <a:pt x="227" y="57"/>
                  <a:pt x="216" y="51"/>
                </a:cubicBezTo>
                <a:cubicBezTo>
                  <a:pt x="138" y="6"/>
                  <a:pt x="138" y="6"/>
                  <a:pt x="138" y="6"/>
                </a:cubicBezTo>
                <a:cubicBezTo>
                  <a:pt x="127" y="0"/>
                  <a:pt x="109" y="0"/>
                  <a:pt x="98" y="6"/>
                </a:cubicBezTo>
                <a:cubicBezTo>
                  <a:pt x="20" y="51"/>
                  <a:pt x="20" y="51"/>
                  <a:pt x="20" y="51"/>
                </a:cubicBezTo>
                <a:cubicBezTo>
                  <a:pt x="9" y="57"/>
                  <a:pt x="0" y="73"/>
                  <a:pt x="0" y="85"/>
                </a:cubicBezTo>
                <a:cubicBezTo>
                  <a:pt x="0" y="175"/>
                  <a:pt x="0" y="175"/>
                  <a:pt x="0" y="175"/>
                </a:cubicBezTo>
                <a:cubicBezTo>
                  <a:pt x="0" y="188"/>
                  <a:pt x="9" y="203"/>
                  <a:pt x="20" y="210"/>
                </a:cubicBezTo>
                <a:cubicBezTo>
                  <a:pt x="98" y="255"/>
                  <a:pt x="98" y="255"/>
                  <a:pt x="98" y="255"/>
                </a:cubicBezTo>
                <a:cubicBezTo>
                  <a:pt x="109" y="261"/>
                  <a:pt x="127" y="261"/>
                  <a:pt x="138" y="255"/>
                </a:cubicBezTo>
                <a:cubicBezTo>
                  <a:pt x="216" y="210"/>
                  <a:pt x="216" y="210"/>
                  <a:pt x="216" y="210"/>
                </a:cubicBezTo>
                <a:cubicBezTo>
                  <a:pt x="227" y="203"/>
                  <a:pt x="236" y="188"/>
                  <a:pt x="236" y="175"/>
                </a:cubicBezTo>
                <a:lnTo>
                  <a:pt x="236" y="85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46" name="矩形 16389"/>
          <p:cNvSpPr/>
          <p:nvPr/>
        </p:nvSpPr>
        <p:spPr>
          <a:xfrm>
            <a:off x="5299075" y="3341688"/>
            <a:ext cx="1919288" cy="592137"/>
          </a:xfrm>
          <a:prstGeom prst="rect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47" name="任意多边形 16390"/>
          <p:cNvSpPr/>
          <p:nvPr/>
        </p:nvSpPr>
        <p:spPr>
          <a:xfrm>
            <a:off x="6867525" y="3249613"/>
            <a:ext cx="698500" cy="776287"/>
          </a:xfrm>
          <a:custGeom>
            <a:avLst/>
            <a:gdLst/>
            <a:ahLst/>
            <a:cxnLst/>
            <a:pathLst>
              <a:path w="235" h="261">
                <a:moveTo>
                  <a:pt x="235" y="86"/>
                </a:moveTo>
                <a:cubicBezTo>
                  <a:pt x="235" y="73"/>
                  <a:pt x="226" y="57"/>
                  <a:pt x="215" y="51"/>
                </a:cubicBezTo>
                <a:cubicBezTo>
                  <a:pt x="138" y="6"/>
                  <a:pt x="138" y="6"/>
                  <a:pt x="138" y="6"/>
                </a:cubicBezTo>
                <a:cubicBezTo>
                  <a:pt x="127" y="0"/>
                  <a:pt x="109" y="0"/>
                  <a:pt x="98" y="6"/>
                </a:cubicBezTo>
                <a:cubicBezTo>
                  <a:pt x="20" y="51"/>
                  <a:pt x="20" y="51"/>
                  <a:pt x="20" y="51"/>
                </a:cubicBezTo>
                <a:cubicBezTo>
                  <a:pt x="9" y="57"/>
                  <a:pt x="0" y="73"/>
                  <a:pt x="0" y="86"/>
                </a:cubicBezTo>
                <a:cubicBezTo>
                  <a:pt x="0" y="175"/>
                  <a:pt x="0" y="175"/>
                  <a:pt x="0" y="175"/>
                </a:cubicBezTo>
                <a:cubicBezTo>
                  <a:pt x="0" y="188"/>
                  <a:pt x="9" y="204"/>
                  <a:pt x="20" y="210"/>
                </a:cubicBezTo>
                <a:cubicBezTo>
                  <a:pt x="98" y="255"/>
                  <a:pt x="98" y="255"/>
                  <a:pt x="98" y="255"/>
                </a:cubicBezTo>
                <a:cubicBezTo>
                  <a:pt x="109" y="261"/>
                  <a:pt x="127" y="261"/>
                  <a:pt x="138" y="255"/>
                </a:cubicBezTo>
                <a:cubicBezTo>
                  <a:pt x="215" y="210"/>
                  <a:pt x="215" y="210"/>
                  <a:pt x="215" y="210"/>
                </a:cubicBezTo>
                <a:cubicBezTo>
                  <a:pt x="226" y="204"/>
                  <a:pt x="235" y="188"/>
                  <a:pt x="235" y="175"/>
                </a:cubicBezTo>
                <a:lnTo>
                  <a:pt x="235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48" name="矩形 16391"/>
          <p:cNvSpPr/>
          <p:nvPr/>
        </p:nvSpPr>
        <p:spPr>
          <a:xfrm>
            <a:off x="1835150" y="1839913"/>
            <a:ext cx="2001838" cy="587375"/>
          </a:xfrm>
          <a:prstGeom prst="rect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49" name="任意多边形 16392"/>
          <p:cNvSpPr/>
          <p:nvPr/>
        </p:nvSpPr>
        <p:spPr>
          <a:xfrm>
            <a:off x="1484313" y="1744663"/>
            <a:ext cx="698500" cy="777875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3"/>
                  <a:pt x="9" y="58"/>
                  <a:pt x="20" y="51"/>
                </a:cubicBezTo>
                <a:cubicBezTo>
                  <a:pt x="98" y="7"/>
                  <a:pt x="98" y="7"/>
                  <a:pt x="98" y="7"/>
                </a:cubicBezTo>
                <a:cubicBezTo>
                  <a:pt x="109" y="0"/>
                  <a:pt x="127" y="0"/>
                  <a:pt x="138" y="7"/>
                </a:cubicBezTo>
                <a:cubicBezTo>
                  <a:pt x="215" y="51"/>
                  <a:pt x="215" y="51"/>
                  <a:pt x="215" y="51"/>
                </a:cubicBezTo>
                <a:cubicBezTo>
                  <a:pt x="226" y="58"/>
                  <a:pt x="235" y="73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8"/>
                  <a:pt x="226" y="204"/>
                  <a:pt x="215" y="210"/>
                </a:cubicBezTo>
                <a:cubicBezTo>
                  <a:pt x="138" y="255"/>
                  <a:pt x="138" y="255"/>
                  <a:pt x="138" y="255"/>
                </a:cubicBezTo>
                <a:cubicBezTo>
                  <a:pt x="127" y="262"/>
                  <a:pt x="109" y="262"/>
                  <a:pt x="98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4"/>
                  <a:pt x="0" y="188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50" name="矩形 16393"/>
          <p:cNvSpPr/>
          <p:nvPr/>
        </p:nvSpPr>
        <p:spPr>
          <a:xfrm>
            <a:off x="1285875" y="2590800"/>
            <a:ext cx="2555875" cy="590550"/>
          </a:xfrm>
          <a:prstGeom prst="rect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51" name="任意多边形 16394"/>
          <p:cNvSpPr/>
          <p:nvPr/>
        </p:nvSpPr>
        <p:spPr>
          <a:xfrm>
            <a:off x="938213" y="2498725"/>
            <a:ext cx="698500" cy="774700"/>
          </a:xfrm>
          <a:custGeom>
            <a:avLst/>
            <a:gdLst/>
            <a:ahLst/>
            <a:cxnLst/>
            <a:pathLst>
              <a:path w="235" h="261">
                <a:moveTo>
                  <a:pt x="0" y="85"/>
                </a:moveTo>
                <a:cubicBezTo>
                  <a:pt x="0" y="73"/>
                  <a:pt x="9" y="57"/>
                  <a:pt x="20" y="51"/>
                </a:cubicBezTo>
                <a:cubicBezTo>
                  <a:pt x="97" y="6"/>
                  <a:pt x="97" y="6"/>
                  <a:pt x="97" y="6"/>
                </a:cubicBezTo>
                <a:cubicBezTo>
                  <a:pt x="108" y="0"/>
                  <a:pt x="126" y="0"/>
                  <a:pt x="137" y="6"/>
                </a:cubicBezTo>
                <a:cubicBezTo>
                  <a:pt x="215" y="51"/>
                  <a:pt x="215" y="51"/>
                  <a:pt x="215" y="51"/>
                </a:cubicBezTo>
                <a:cubicBezTo>
                  <a:pt x="226" y="57"/>
                  <a:pt x="235" y="73"/>
                  <a:pt x="235" y="85"/>
                </a:cubicBezTo>
                <a:cubicBezTo>
                  <a:pt x="235" y="175"/>
                  <a:pt x="235" y="175"/>
                  <a:pt x="235" y="175"/>
                </a:cubicBezTo>
                <a:cubicBezTo>
                  <a:pt x="235" y="188"/>
                  <a:pt x="226" y="203"/>
                  <a:pt x="215" y="210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1"/>
                  <a:pt x="108" y="261"/>
                  <a:pt x="97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3"/>
                  <a:pt x="0" y="188"/>
                  <a:pt x="0" y="175"/>
                </a:cubicBezTo>
                <a:lnTo>
                  <a:pt x="0" y="85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52" name="矩形 16395"/>
          <p:cNvSpPr/>
          <p:nvPr/>
        </p:nvSpPr>
        <p:spPr>
          <a:xfrm>
            <a:off x="1920875" y="3341688"/>
            <a:ext cx="1916113" cy="592137"/>
          </a:xfrm>
          <a:prstGeom prst="rect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53" name="任意多边形 16396"/>
          <p:cNvSpPr/>
          <p:nvPr/>
        </p:nvSpPr>
        <p:spPr>
          <a:xfrm>
            <a:off x="1571625" y="3249613"/>
            <a:ext cx="696913" cy="776287"/>
          </a:xfrm>
          <a:custGeom>
            <a:avLst/>
            <a:gdLst/>
            <a:ahLst/>
            <a:cxnLst/>
            <a:pathLst>
              <a:path w="235" h="261">
                <a:moveTo>
                  <a:pt x="0" y="86"/>
                </a:moveTo>
                <a:cubicBezTo>
                  <a:pt x="0" y="73"/>
                  <a:pt x="9" y="57"/>
                  <a:pt x="20" y="51"/>
                </a:cubicBezTo>
                <a:cubicBezTo>
                  <a:pt x="98" y="6"/>
                  <a:pt x="98" y="6"/>
                  <a:pt x="98" y="6"/>
                </a:cubicBezTo>
                <a:cubicBezTo>
                  <a:pt x="109" y="0"/>
                  <a:pt x="127" y="0"/>
                  <a:pt x="138" y="6"/>
                </a:cubicBezTo>
                <a:cubicBezTo>
                  <a:pt x="215" y="51"/>
                  <a:pt x="215" y="51"/>
                  <a:pt x="215" y="51"/>
                </a:cubicBezTo>
                <a:cubicBezTo>
                  <a:pt x="226" y="57"/>
                  <a:pt x="235" y="73"/>
                  <a:pt x="235" y="86"/>
                </a:cubicBezTo>
                <a:cubicBezTo>
                  <a:pt x="235" y="175"/>
                  <a:pt x="235" y="175"/>
                  <a:pt x="235" y="175"/>
                </a:cubicBezTo>
                <a:cubicBezTo>
                  <a:pt x="235" y="188"/>
                  <a:pt x="226" y="204"/>
                  <a:pt x="215" y="210"/>
                </a:cubicBezTo>
                <a:cubicBezTo>
                  <a:pt x="138" y="255"/>
                  <a:pt x="138" y="255"/>
                  <a:pt x="138" y="255"/>
                </a:cubicBezTo>
                <a:cubicBezTo>
                  <a:pt x="127" y="261"/>
                  <a:pt x="109" y="261"/>
                  <a:pt x="98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4"/>
                  <a:pt x="0" y="188"/>
                  <a:pt x="0" y="175"/>
                </a:cubicBezTo>
                <a:lnTo>
                  <a:pt x="0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grpSp>
        <p:nvGrpSpPr>
          <p:cNvPr id="10254" name="组合 16397"/>
          <p:cNvGrpSpPr/>
          <p:nvPr/>
        </p:nvGrpSpPr>
        <p:grpSpPr>
          <a:xfrm>
            <a:off x="7089775" y="3505200"/>
            <a:ext cx="255588" cy="265113"/>
            <a:chOff x="0" y="0"/>
            <a:chExt cx="161" cy="167"/>
          </a:xfrm>
        </p:grpSpPr>
        <p:sp>
          <p:nvSpPr>
            <p:cNvPr id="10255" name="任意多边形 16398"/>
            <p:cNvSpPr/>
            <p:nvPr/>
          </p:nvSpPr>
          <p:spPr>
            <a:xfrm>
              <a:off x="26" y="0"/>
              <a:ext cx="135" cy="86"/>
            </a:xfrm>
            <a:custGeom>
              <a:avLst/>
              <a:gdLst/>
              <a:ahLst/>
              <a:cxnLst/>
              <a:pathLst>
                <a:path w="72" h="46">
                  <a:moveTo>
                    <a:pt x="1" y="5"/>
                  </a:moveTo>
                  <a:cubicBezTo>
                    <a:pt x="1" y="2"/>
                    <a:pt x="3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3" y="4"/>
                    <a:pt x="38" y="11"/>
                    <a:pt x="55" y="24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33" y="21"/>
                    <a:pt x="18" y="14"/>
                    <a:pt x="5" y="11"/>
                  </a:cubicBezTo>
                  <a:cubicBezTo>
                    <a:pt x="2" y="11"/>
                    <a:pt x="0" y="8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56" name="任意多边形 16399"/>
            <p:cNvSpPr/>
            <p:nvPr/>
          </p:nvSpPr>
          <p:spPr>
            <a:xfrm>
              <a:off x="0" y="53"/>
              <a:ext cx="30" cy="114"/>
            </a:xfrm>
            <a:custGeom>
              <a:avLst/>
              <a:gdLst/>
              <a:ahLst/>
              <a:cxnLst/>
              <a:pathLst>
                <a:path w="16" h="61">
                  <a:moveTo>
                    <a:pt x="16" y="5"/>
                  </a:moveTo>
                  <a:cubicBezTo>
                    <a:pt x="16" y="2"/>
                    <a:pt x="14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8"/>
                    <a:pt x="2" y="61"/>
                    <a:pt x="5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4" y="61"/>
                    <a:pt x="16" y="58"/>
                    <a:pt x="16" y="55"/>
                  </a:cubicBezTo>
                  <a:lnTo>
                    <a:pt x="16" y="5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57" name="任意多边形 16400"/>
            <p:cNvSpPr/>
            <p:nvPr/>
          </p:nvSpPr>
          <p:spPr>
            <a:xfrm>
              <a:off x="124" y="114"/>
              <a:ext cx="32" cy="53"/>
            </a:xfrm>
            <a:custGeom>
              <a:avLst/>
              <a:gdLst/>
              <a:ahLst/>
              <a:cxnLst/>
              <a:pathLst>
                <a:path w="17" h="28">
                  <a:moveTo>
                    <a:pt x="17" y="6"/>
                  </a:moveTo>
                  <a:cubicBezTo>
                    <a:pt x="17" y="3"/>
                    <a:pt x="14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3" y="28"/>
                    <a:pt x="6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4" y="28"/>
                    <a:pt x="17" y="25"/>
                    <a:pt x="17" y="22"/>
                  </a:cubicBezTo>
                  <a:lnTo>
                    <a:pt x="17" y="6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58" name="任意多边形 16401"/>
            <p:cNvSpPr/>
            <p:nvPr/>
          </p:nvSpPr>
          <p:spPr>
            <a:xfrm>
              <a:off x="41" y="73"/>
              <a:ext cx="32" cy="94"/>
            </a:xfrm>
            <a:custGeom>
              <a:avLst/>
              <a:gdLst/>
              <a:ahLst/>
              <a:cxnLst/>
              <a:pathLst>
                <a:path w="17" h="50">
                  <a:moveTo>
                    <a:pt x="17" y="6"/>
                  </a:moveTo>
                  <a:cubicBezTo>
                    <a:pt x="17" y="3"/>
                    <a:pt x="14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7"/>
                    <a:pt x="2" y="50"/>
                    <a:pt x="5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4" y="50"/>
                    <a:pt x="17" y="47"/>
                    <a:pt x="17" y="44"/>
                  </a:cubicBezTo>
                  <a:lnTo>
                    <a:pt x="17" y="6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59" name="任意多边形 16402"/>
            <p:cNvSpPr/>
            <p:nvPr/>
          </p:nvSpPr>
          <p:spPr>
            <a:xfrm>
              <a:off x="83" y="94"/>
              <a:ext cx="31" cy="73"/>
            </a:xfrm>
            <a:custGeom>
              <a:avLst/>
              <a:gdLst/>
              <a:ahLst/>
              <a:cxnLst/>
              <a:pathLst>
                <a:path w="17" h="39">
                  <a:moveTo>
                    <a:pt x="17" y="6"/>
                  </a:moveTo>
                  <a:cubicBezTo>
                    <a:pt x="17" y="3"/>
                    <a:pt x="14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3" y="39"/>
                    <a:pt x="6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4" y="39"/>
                    <a:pt x="17" y="36"/>
                    <a:pt x="17" y="33"/>
                  </a:cubicBezTo>
                  <a:lnTo>
                    <a:pt x="17" y="6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0260" name="组合 16403"/>
          <p:cNvGrpSpPr/>
          <p:nvPr/>
        </p:nvGrpSpPr>
        <p:grpSpPr>
          <a:xfrm>
            <a:off x="7170738" y="2003425"/>
            <a:ext cx="263525" cy="261938"/>
            <a:chOff x="0" y="0"/>
            <a:chExt cx="166" cy="165"/>
          </a:xfrm>
        </p:grpSpPr>
        <p:sp>
          <p:nvSpPr>
            <p:cNvPr id="10261" name="任意多边形 16404"/>
            <p:cNvSpPr/>
            <p:nvPr/>
          </p:nvSpPr>
          <p:spPr>
            <a:xfrm>
              <a:off x="20" y="0"/>
              <a:ext cx="12" cy="30"/>
            </a:xfrm>
            <a:custGeom>
              <a:avLst/>
              <a:gdLst/>
              <a:ahLst/>
              <a:cxnLst/>
              <a:pathLst>
                <a:path w="6" h="16">
                  <a:moveTo>
                    <a:pt x="0" y="1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5"/>
                    <a:pt x="5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62" name="任意多边形 16405"/>
            <p:cNvSpPr/>
            <p:nvPr/>
          </p:nvSpPr>
          <p:spPr>
            <a:xfrm>
              <a:off x="105" y="0"/>
              <a:ext cx="9" cy="30"/>
            </a:xfrm>
            <a:custGeom>
              <a:avLst/>
              <a:gdLst/>
              <a:ahLst/>
              <a:cxnLst/>
              <a:pathLst>
                <a:path w="5" h="16">
                  <a:moveTo>
                    <a:pt x="2" y="16"/>
                  </a:moveTo>
                  <a:cubicBezTo>
                    <a:pt x="4" y="16"/>
                    <a:pt x="5" y="15"/>
                    <a:pt x="5" y="1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2" y="16"/>
                  </a:cubicBez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63" name="任意多边形 16406"/>
            <p:cNvSpPr>
              <a:spLocks noEditPoints="1"/>
            </p:cNvSpPr>
            <p:nvPr/>
          </p:nvSpPr>
          <p:spPr>
            <a:xfrm>
              <a:off x="82" y="82"/>
              <a:ext cx="84" cy="83"/>
            </a:xfrm>
            <a:custGeom>
              <a:avLst/>
              <a:gdLst/>
              <a:ahLst/>
              <a:cxnLst/>
              <a:pathLst>
                <a:path w="45" h="44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3" y="44"/>
                  </a:cubicBezTo>
                  <a:cubicBezTo>
                    <a:pt x="35" y="44"/>
                    <a:pt x="45" y="34"/>
                    <a:pt x="45" y="22"/>
                  </a:cubicBezTo>
                  <a:cubicBezTo>
                    <a:pt x="45" y="10"/>
                    <a:pt x="35" y="0"/>
                    <a:pt x="23" y="0"/>
                  </a:cubicBezTo>
                  <a:close/>
                  <a:moveTo>
                    <a:pt x="23" y="39"/>
                  </a:moveTo>
                  <a:cubicBezTo>
                    <a:pt x="13" y="39"/>
                    <a:pt x="6" y="31"/>
                    <a:pt x="6" y="22"/>
                  </a:cubicBezTo>
                  <a:cubicBezTo>
                    <a:pt x="6" y="13"/>
                    <a:pt x="13" y="5"/>
                    <a:pt x="23" y="5"/>
                  </a:cubicBezTo>
                  <a:cubicBezTo>
                    <a:pt x="32" y="5"/>
                    <a:pt x="39" y="13"/>
                    <a:pt x="39" y="22"/>
                  </a:cubicBezTo>
                  <a:cubicBezTo>
                    <a:pt x="39" y="31"/>
                    <a:pt x="32" y="39"/>
                    <a:pt x="23" y="3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64" name="矩形 16407"/>
            <p:cNvSpPr/>
            <p:nvPr/>
          </p:nvSpPr>
          <p:spPr>
            <a:xfrm>
              <a:off x="20" y="62"/>
              <a:ext cx="21" cy="20"/>
            </a:xfrm>
            <a:prstGeom prst="rect">
              <a:avLst/>
            </a:prstGeom>
            <a:solidFill>
              <a:srgbClr val="6BC5D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265" name="矩形 16408"/>
            <p:cNvSpPr/>
            <p:nvPr/>
          </p:nvSpPr>
          <p:spPr>
            <a:xfrm>
              <a:off x="20" y="92"/>
              <a:ext cx="21" cy="20"/>
            </a:xfrm>
            <a:prstGeom prst="rect">
              <a:avLst/>
            </a:prstGeom>
            <a:solidFill>
              <a:srgbClr val="6BC5D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266" name="矩形 16409"/>
            <p:cNvSpPr/>
            <p:nvPr/>
          </p:nvSpPr>
          <p:spPr>
            <a:xfrm>
              <a:off x="52" y="62"/>
              <a:ext cx="21" cy="20"/>
            </a:xfrm>
            <a:prstGeom prst="rect">
              <a:avLst/>
            </a:prstGeom>
            <a:solidFill>
              <a:srgbClr val="6BC5D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267" name="矩形 16410"/>
            <p:cNvSpPr/>
            <p:nvPr/>
          </p:nvSpPr>
          <p:spPr>
            <a:xfrm>
              <a:off x="52" y="94"/>
              <a:ext cx="21" cy="20"/>
            </a:xfrm>
            <a:prstGeom prst="rect">
              <a:avLst/>
            </a:prstGeom>
            <a:solidFill>
              <a:srgbClr val="6BC5D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268" name="任意多边形 16411"/>
            <p:cNvSpPr/>
            <p:nvPr/>
          </p:nvSpPr>
          <p:spPr>
            <a:xfrm>
              <a:off x="0" y="21"/>
              <a:ext cx="134" cy="114"/>
            </a:xfrm>
            <a:custGeom>
              <a:avLst/>
              <a:gdLst/>
              <a:ahLst/>
              <a:cxnLst/>
              <a:pathLst>
                <a:path w="72" h="61">
                  <a:moveTo>
                    <a:pt x="6" y="55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3"/>
                    <a:pt x="69" y="0"/>
                    <a:pt x="6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6"/>
                    <a:pt x="61" y="8"/>
                    <a:pt x="58" y="8"/>
                  </a:cubicBezTo>
                  <a:cubicBezTo>
                    <a:pt x="55" y="8"/>
                    <a:pt x="53" y="6"/>
                    <a:pt x="53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6"/>
                    <a:pt x="17" y="8"/>
                    <a:pt x="14" y="8"/>
                  </a:cubicBezTo>
                  <a:cubicBezTo>
                    <a:pt x="11" y="8"/>
                    <a:pt x="8" y="6"/>
                    <a:pt x="8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8"/>
                    <a:pt x="3" y="61"/>
                    <a:pt x="6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" y="55"/>
                    <a:pt x="6" y="55"/>
                    <a:pt x="6" y="55"/>
                  </a:cubicBez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69" name="矩形 16412"/>
            <p:cNvSpPr/>
            <p:nvPr/>
          </p:nvSpPr>
          <p:spPr>
            <a:xfrm>
              <a:off x="82" y="62"/>
              <a:ext cx="23" cy="20"/>
            </a:xfrm>
            <a:prstGeom prst="rect">
              <a:avLst/>
            </a:prstGeom>
            <a:solidFill>
              <a:srgbClr val="6BC5D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270" name="任意多边形 16413"/>
            <p:cNvSpPr/>
            <p:nvPr/>
          </p:nvSpPr>
          <p:spPr>
            <a:xfrm>
              <a:off x="114" y="103"/>
              <a:ext cx="32" cy="32"/>
            </a:xfrm>
            <a:custGeom>
              <a:avLst/>
              <a:gdLst/>
              <a:ahLst/>
              <a:cxnLst/>
              <a:pathLst>
                <a:path w="17" h="17">
                  <a:moveTo>
                    <a:pt x="14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7"/>
                    <a:pt x="17" y="15"/>
                    <a:pt x="17" y="14"/>
                  </a:cubicBezTo>
                  <a:cubicBezTo>
                    <a:pt x="17" y="12"/>
                    <a:pt x="15" y="11"/>
                    <a:pt x="14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0271" name="组合 16414"/>
          <p:cNvGrpSpPr/>
          <p:nvPr/>
        </p:nvGrpSpPr>
        <p:grpSpPr>
          <a:xfrm>
            <a:off x="1701800" y="2003425"/>
            <a:ext cx="263525" cy="261938"/>
            <a:chOff x="0" y="0"/>
            <a:chExt cx="166" cy="165"/>
          </a:xfrm>
        </p:grpSpPr>
        <p:sp>
          <p:nvSpPr>
            <p:cNvPr id="10272" name="任意多边形 16415"/>
            <p:cNvSpPr/>
            <p:nvPr/>
          </p:nvSpPr>
          <p:spPr>
            <a:xfrm>
              <a:off x="0" y="0"/>
              <a:ext cx="166" cy="165"/>
            </a:xfrm>
            <a:custGeom>
              <a:avLst/>
              <a:gdLst/>
              <a:ahLst/>
              <a:cxnLst/>
              <a:pathLst>
                <a:path w="166" h="165">
                  <a:moveTo>
                    <a:pt x="166" y="155"/>
                  </a:moveTo>
                  <a:lnTo>
                    <a:pt x="166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9"/>
                  </a:lnTo>
                  <a:lnTo>
                    <a:pt x="11" y="9"/>
                  </a:lnTo>
                  <a:lnTo>
                    <a:pt x="11" y="30"/>
                  </a:lnTo>
                  <a:lnTo>
                    <a:pt x="20" y="30"/>
                  </a:lnTo>
                  <a:lnTo>
                    <a:pt x="20" y="41"/>
                  </a:lnTo>
                  <a:lnTo>
                    <a:pt x="11" y="41"/>
                  </a:lnTo>
                  <a:lnTo>
                    <a:pt x="11" y="62"/>
                  </a:lnTo>
                  <a:lnTo>
                    <a:pt x="20" y="62"/>
                  </a:lnTo>
                  <a:lnTo>
                    <a:pt x="20" y="71"/>
                  </a:lnTo>
                  <a:lnTo>
                    <a:pt x="11" y="71"/>
                  </a:lnTo>
                  <a:lnTo>
                    <a:pt x="11" y="92"/>
                  </a:lnTo>
                  <a:lnTo>
                    <a:pt x="20" y="92"/>
                  </a:lnTo>
                  <a:lnTo>
                    <a:pt x="20" y="103"/>
                  </a:lnTo>
                  <a:lnTo>
                    <a:pt x="11" y="103"/>
                  </a:lnTo>
                  <a:lnTo>
                    <a:pt x="11" y="123"/>
                  </a:lnTo>
                  <a:lnTo>
                    <a:pt x="20" y="123"/>
                  </a:lnTo>
                  <a:lnTo>
                    <a:pt x="20" y="135"/>
                  </a:lnTo>
                  <a:lnTo>
                    <a:pt x="11" y="135"/>
                  </a:lnTo>
                  <a:lnTo>
                    <a:pt x="11" y="155"/>
                  </a:lnTo>
                  <a:lnTo>
                    <a:pt x="166" y="155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73" name="任意多边形 16416"/>
            <p:cNvSpPr/>
            <p:nvPr/>
          </p:nvSpPr>
          <p:spPr>
            <a:xfrm>
              <a:off x="32" y="9"/>
              <a:ext cx="131" cy="126"/>
            </a:xfrm>
            <a:custGeom>
              <a:avLst/>
              <a:gdLst/>
              <a:ahLst/>
              <a:cxnLst/>
              <a:pathLst>
                <a:path w="70" h="67">
                  <a:moveTo>
                    <a:pt x="8" y="67"/>
                  </a:moveTo>
                  <a:cubicBezTo>
                    <a:pt x="13" y="67"/>
                    <a:pt x="16" y="63"/>
                    <a:pt x="16" y="58"/>
                  </a:cubicBezTo>
                  <a:cubicBezTo>
                    <a:pt x="16" y="56"/>
                    <a:pt x="16" y="55"/>
                    <a:pt x="15" y="5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9" y="44"/>
                    <a:pt x="30" y="44"/>
                  </a:cubicBezTo>
                  <a:cubicBezTo>
                    <a:pt x="33" y="44"/>
                    <a:pt x="35" y="44"/>
                    <a:pt x="36" y="4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0"/>
                    <a:pt x="44" y="51"/>
                    <a:pt x="44" y="53"/>
                  </a:cubicBezTo>
                  <a:cubicBezTo>
                    <a:pt x="44" y="57"/>
                    <a:pt x="48" y="61"/>
                    <a:pt x="52" y="61"/>
                  </a:cubicBezTo>
                  <a:cubicBezTo>
                    <a:pt x="57" y="61"/>
                    <a:pt x="61" y="57"/>
                    <a:pt x="61" y="53"/>
                  </a:cubicBezTo>
                  <a:cubicBezTo>
                    <a:pt x="61" y="50"/>
                    <a:pt x="59" y="47"/>
                    <a:pt x="56" y="4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3" y="44"/>
                    <a:pt x="53" y="44"/>
                    <a:pt x="52" y="44"/>
                  </a:cubicBezTo>
                  <a:cubicBezTo>
                    <a:pt x="50" y="44"/>
                    <a:pt x="48" y="45"/>
                    <a:pt x="47" y="4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9" y="37"/>
                    <a:pt x="39" y="36"/>
                  </a:cubicBezTo>
                  <a:cubicBezTo>
                    <a:pt x="39" y="32"/>
                    <a:pt x="35" y="28"/>
                    <a:pt x="30" y="28"/>
                  </a:cubicBezTo>
                  <a:cubicBezTo>
                    <a:pt x="26" y="28"/>
                    <a:pt x="22" y="32"/>
                    <a:pt x="22" y="36"/>
                  </a:cubicBezTo>
                  <a:cubicBezTo>
                    <a:pt x="22" y="38"/>
                    <a:pt x="23" y="40"/>
                    <a:pt x="24" y="4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2" y="51"/>
                    <a:pt x="10" y="50"/>
                    <a:pt x="8" y="50"/>
                  </a:cubicBezTo>
                  <a:cubicBezTo>
                    <a:pt x="4" y="50"/>
                    <a:pt x="0" y="54"/>
                    <a:pt x="0" y="58"/>
                  </a:cubicBezTo>
                  <a:cubicBezTo>
                    <a:pt x="0" y="63"/>
                    <a:pt x="4" y="67"/>
                    <a:pt x="8" y="6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10274" name="组合 16417"/>
          <p:cNvGrpSpPr/>
          <p:nvPr/>
        </p:nvGrpSpPr>
        <p:grpSpPr>
          <a:xfrm>
            <a:off x="7699375" y="2771775"/>
            <a:ext cx="249238" cy="265113"/>
            <a:chOff x="0" y="0"/>
            <a:chExt cx="157" cy="167"/>
          </a:xfrm>
        </p:grpSpPr>
        <p:sp>
          <p:nvSpPr>
            <p:cNvPr id="10275" name="任意多边形 16418"/>
            <p:cNvSpPr>
              <a:spLocks noEditPoints="1"/>
            </p:cNvSpPr>
            <p:nvPr/>
          </p:nvSpPr>
          <p:spPr>
            <a:xfrm>
              <a:off x="0" y="0"/>
              <a:ext cx="157" cy="167"/>
            </a:xfrm>
            <a:custGeom>
              <a:avLst/>
              <a:gdLst/>
              <a:ahLst/>
              <a:cxnLst/>
              <a:pathLst>
                <a:path w="84" h="89">
                  <a:moveTo>
                    <a:pt x="78" y="11"/>
                  </a:moveTo>
                  <a:cubicBezTo>
                    <a:pt x="78" y="83"/>
                    <a:pt x="78" y="83"/>
                    <a:pt x="78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9" y="83"/>
                    <a:pt x="6" y="81"/>
                    <a:pt x="6" y="78"/>
                  </a:cubicBezTo>
                  <a:cubicBezTo>
                    <a:pt x="6" y="75"/>
                    <a:pt x="9" y="72"/>
                    <a:pt x="1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4"/>
                    <a:pt x="5" y="89"/>
                    <a:pt x="12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4" y="11"/>
                    <a:pt x="84" y="11"/>
                    <a:pt x="84" y="11"/>
                  </a:cubicBezTo>
                  <a:lnTo>
                    <a:pt x="78" y="11"/>
                  </a:lnTo>
                  <a:close/>
                  <a:moveTo>
                    <a:pt x="12" y="22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12" y="67"/>
                    <a:pt x="12" y="67"/>
                    <a:pt x="12" y="67"/>
                  </a:cubicBezTo>
                  <a:lnTo>
                    <a:pt x="12" y="22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76" name="矩形 16419"/>
            <p:cNvSpPr/>
            <p:nvPr/>
          </p:nvSpPr>
          <p:spPr>
            <a:xfrm>
              <a:off x="43" y="21"/>
              <a:ext cx="62" cy="11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277" name="矩形 16420"/>
            <p:cNvSpPr/>
            <p:nvPr/>
          </p:nvSpPr>
          <p:spPr>
            <a:xfrm>
              <a:off x="43" y="42"/>
              <a:ext cx="41" cy="11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278" name="矩形 16421"/>
            <p:cNvSpPr/>
            <p:nvPr/>
          </p:nvSpPr>
          <p:spPr>
            <a:xfrm>
              <a:off x="43" y="64"/>
              <a:ext cx="20" cy="9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0279" name="组合 16422"/>
          <p:cNvGrpSpPr/>
          <p:nvPr/>
        </p:nvGrpSpPr>
        <p:grpSpPr>
          <a:xfrm>
            <a:off x="1143000" y="2760663"/>
            <a:ext cx="285750" cy="287337"/>
            <a:chOff x="0" y="0"/>
            <a:chExt cx="180" cy="181"/>
          </a:xfrm>
        </p:grpSpPr>
        <p:sp>
          <p:nvSpPr>
            <p:cNvPr id="10280" name="任意多边形 16423"/>
            <p:cNvSpPr>
              <a:spLocks noEditPoints="1"/>
            </p:cNvSpPr>
            <p:nvPr/>
          </p:nvSpPr>
          <p:spPr>
            <a:xfrm>
              <a:off x="0" y="0"/>
              <a:ext cx="180" cy="181"/>
            </a:xfrm>
            <a:custGeom>
              <a:avLst/>
              <a:gdLst/>
              <a:ahLst/>
              <a:cxnLst/>
              <a:pathLst>
                <a:path w="96" h="97">
                  <a:moveTo>
                    <a:pt x="85" y="49"/>
                  </a:moveTo>
                  <a:cubicBezTo>
                    <a:pt x="85" y="46"/>
                    <a:pt x="84" y="44"/>
                    <a:pt x="84" y="42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9" y="18"/>
                    <a:pt x="65" y="16"/>
                    <a:pt x="60" y="14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2" y="16"/>
                    <a:pt x="28" y="18"/>
                    <a:pt x="24" y="2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6"/>
                    <a:pt x="12" y="49"/>
                  </a:cubicBezTo>
                  <a:cubicBezTo>
                    <a:pt x="12" y="51"/>
                    <a:pt x="12" y="53"/>
                    <a:pt x="12" y="5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8" y="79"/>
                    <a:pt x="32" y="81"/>
                    <a:pt x="36" y="83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1"/>
                    <a:pt x="69" y="79"/>
                    <a:pt x="72" y="76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3"/>
                    <a:pt x="85" y="51"/>
                    <a:pt x="85" y="49"/>
                  </a:cubicBezTo>
                  <a:close/>
                  <a:moveTo>
                    <a:pt x="88" y="65"/>
                  </a:moveTo>
                  <a:cubicBezTo>
                    <a:pt x="82" y="75"/>
                    <a:pt x="82" y="75"/>
                    <a:pt x="82" y="75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5" y="74"/>
                    <a:pt x="62" y="76"/>
                    <a:pt x="58" y="77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5" y="76"/>
                    <a:pt x="31" y="74"/>
                    <a:pt x="28" y="72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2"/>
                    <a:pt x="18" y="50"/>
                    <a:pt x="18" y="49"/>
                  </a:cubicBezTo>
                  <a:cubicBezTo>
                    <a:pt x="18" y="47"/>
                    <a:pt x="18" y="45"/>
                    <a:pt x="18" y="43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1" y="23"/>
                    <a:pt x="35" y="21"/>
                    <a:pt x="38" y="20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2" y="21"/>
                    <a:pt x="65" y="23"/>
                    <a:pt x="68" y="25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5"/>
                    <a:pt x="79" y="47"/>
                    <a:pt x="79" y="49"/>
                  </a:cubicBezTo>
                  <a:cubicBezTo>
                    <a:pt x="79" y="50"/>
                    <a:pt x="78" y="52"/>
                    <a:pt x="78" y="54"/>
                  </a:cubicBezTo>
                  <a:cubicBezTo>
                    <a:pt x="77" y="58"/>
                    <a:pt x="77" y="58"/>
                    <a:pt x="77" y="58"/>
                  </a:cubicBezTo>
                  <a:lnTo>
                    <a:pt x="88" y="65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81" name="任意多边形 16424"/>
            <p:cNvSpPr>
              <a:spLocks noEditPoints="1"/>
            </p:cNvSpPr>
            <p:nvPr/>
          </p:nvSpPr>
          <p:spPr>
            <a:xfrm>
              <a:off x="56" y="56"/>
              <a:ext cx="68" cy="69"/>
            </a:xfrm>
            <a:custGeom>
              <a:avLst/>
              <a:gdLst/>
              <a:ahLst/>
              <a:cxnLst/>
              <a:pathLst>
                <a:path w="36" h="37">
                  <a:moveTo>
                    <a:pt x="18" y="6"/>
                  </a:moveTo>
                  <a:cubicBezTo>
                    <a:pt x="25" y="6"/>
                    <a:pt x="30" y="12"/>
                    <a:pt x="30" y="19"/>
                  </a:cubicBezTo>
                  <a:cubicBezTo>
                    <a:pt x="30" y="25"/>
                    <a:pt x="25" y="31"/>
                    <a:pt x="18" y="31"/>
                  </a:cubicBezTo>
                  <a:cubicBezTo>
                    <a:pt x="11" y="31"/>
                    <a:pt x="6" y="25"/>
                    <a:pt x="6" y="19"/>
                  </a:cubicBezTo>
                  <a:cubicBezTo>
                    <a:pt x="6" y="12"/>
                    <a:pt x="11" y="6"/>
                    <a:pt x="18" y="6"/>
                  </a:cubicBezTo>
                  <a:close/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8" y="37"/>
                    <a:pt x="36" y="29"/>
                    <a:pt x="36" y="19"/>
                  </a:cubicBezTo>
                  <a:cubicBezTo>
                    <a:pt x="36" y="9"/>
                    <a:pt x="28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82" name="椭圆 16425"/>
          <p:cNvSpPr/>
          <p:nvPr/>
        </p:nvSpPr>
        <p:spPr>
          <a:xfrm>
            <a:off x="1549400" y="1739900"/>
            <a:ext cx="200025" cy="198438"/>
          </a:xfrm>
          <a:prstGeom prst="ellipse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83" name="矩形 16426"/>
          <p:cNvSpPr/>
          <p:nvPr/>
        </p:nvSpPr>
        <p:spPr>
          <a:xfrm>
            <a:off x="1612900" y="1751013"/>
            <a:ext cx="74613" cy="152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1000">
                <a:solidFill>
                  <a:srgbClr val="FFFFFF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1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84" name="椭圆 16427"/>
          <p:cNvSpPr/>
          <p:nvPr/>
        </p:nvSpPr>
        <p:spPr>
          <a:xfrm>
            <a:off x="7402513" y="1739900"/>
            <a:ext cx="201612" cy="198438"/>
          </a:xfrm>
          <a:prstGeom prst="ellipse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85" name="矩形 16428"/>
          <p:cNvSpPr/>
          <p:nvPr/>
        </p:nvSpPr>
        <p:spPr>
          <a:xfrm>
            <a:off x="7464425" y="1765300"/>
            <a:ext cx="74613" cy="152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1000">
                <a:solidFill>
                  <a:srgbClr val="FFFFFF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4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86" name="椭圆 16429"/>
          <p:cNvSpPr/>
          <p:nvPr/>
        </p:nvSpPr>
        <p:spPr>
          <a:xfrm>
            <a:off x="7904163" y="2490788"/>
            <a:ext cx="201612" cy="198437"/>
          </a:xfrm>
          <a:prstGeom prst="ellipse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87" name="矩形 16430"/>
          <p:cNvSpPr/>
          <p:nvPr/>
        </p:nvSpPr>
        <p:spPr>
          <a:xfrm>
            <a:off x="7970838" y="2513013"/>
            <a:ext cx="74612" cy="152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1000">
                <a:solidFill>
                  <a:srgbClr val="FFFFFF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5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88" name="椭圆 16431"/>
          <p:cNvSpPr/>
          <p:nvPr/>
        </p:nvSpPr>
        <p:spPr>
          <a:xfrm>
            <a:off x="7304088" y="3244850"/>
            <a:ext cx="198437" cy="198438"/>
          </a:xfrm>
          <a:prstGeom prst="ellipse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89" name="矩形 16432"/>
          <p:cNvSpPr/>
          <p:nvPr/>
        </p:nvSpPr>
        <p:spPr>
          <a:xfrm>
            <a:off x="7364413" y="3273425"/>
            <a:ext cx="74612" cy="152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1000">
                <a:solidFill>
                  <a:srgbClr val="FFFFFF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6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90" name="椭圆 16433"/>
          <p:cNvSpPr/>
          <p:nvPr/>
        </p:nvSpPr>
        <p:spPr>
          <a:xfrm>
            <a:off x="1016000" y="2490788"/>
            <a:ext cx="198438" cy="198437"/>
          </a:xfrm>
          <a:prstGeom prst="ellipse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91" name="矩形 16434"/>
          <p:cNvSpPr/>
          <p:nvPr/>
        </p:nvSpPr>
        <p:spPr>
          <a:xfrm>
            <a:off x="1077913" y="2509838"/>
            <a:ext cx="74612" cy="152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1000">
                <a:solidFill>
                  <a:srgbClr val="FFFFFF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2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92" name="椭圆 16435"/>
          <p:cNvSpPr/>
          <p:nvPr/>
        </p:nvSpPr>
        <p:spPr>
          <a:xfrm>
            <a:off x="1636713" y="3244850"/>
            <a:ext cx="198437" cy="198438"/>
          </a:xfrm>
          <a:prstGeom prst="ellipse">
            <a:avLst/>
          </a:prstGeom>
          <a:solidFill>
            <a:srgbClr val="232A33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293" name="矩形 16436"/>
          <p:cNvSpPr/>
          <p:nvPr/>
        </p:nvSpPr>
        <p:spPr>
          <a:xfrm>
            <a:off x="1698625" y="3268663"/>
            <a:ext cx="74613" cy="152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1000">
                <a:solidFill>
                  <a:srgbClr val="FFFFFF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3</a:t>
            </a:r>
            <a:endParaRPr lang="en-US" altLang="zh-CN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10294" name="组合 16437"/>
          <p:cNvGrpSpPr/>
          <p:nvPr/>
        </p:nvGrpSpPr>
        <p:grpSpPr>
          <a:xfrm>
            <a:off x="1787525" y="3505200"/>
            <a:ext cx="265113" cy="265113"/>
            <a:chOff x="0" y="0"/>
            <a:chExt cx="167" cy="167"/>
          </a:xfrm>
        </p:grpSpPr>
        <p:sp>
          <p:nvSpPr>
            <p:cNvPr id="10295" name="任意多边形 16438"/>
            <p:cNvSpPr/>
            <p:nvPr/>
          </p:nvSpPr>
          <p:spPr>
            <a:xfrm>
              <a:off x="64" y="41"/>
              <a:ext cx="82" cy="73"/>
            </a:xfrm>
            <a:custGeom>
              <a:avLst/>
              <a:gdLst/>
              <a:ahLst/>
              <a:cxnLst/>
              <a:pathLst>
                <a:path w="82" h="73">
                  <a:moveTo>
                    <a:pt x="82" y="73"/>
                  </a:moveTo>
                  <a:lnTo>
                    <a:pt x="41" y="0"/>
                  </a:lnTo>
                  <a:lnTo>
                    <a:pt x="0" y="73"/>
                  </a:lnTo>
                  <a:lnTo>
                    <a:pt x="82" y="73"/>
                  </a:lnTo>
                  <a:lnTo>
                    <a:pt x="82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96" name="任意多边形 16439"/>
            <p:cNvSpPr/>
            <p:nvPr/>
          </p:nvSpPr>
          <p:spPr>
            <a:xfrm>
              <a:off x="21" y="73"/>
              <a:ext cx="45" cy="41"/>
            </a:xfrm>
            <a:custGeom>
              <a:avLst/>
              <a:gdLst/>
              <a:ahLst/>
              <a:cxnLst/>
              <a:pathLst>
                <a:path w="45" h="41">
                  <a:moveTo>
                    <a:pt x="45" y="17"/>
                  </a:moveTo>
                  <a:lnTo>
                    <a:pt x="32" y="0"/>
                  </a:lnTo>
                  <a:lnTo>
                    <a:pt x="0" y="41"/>
                  </a:lnTo>
                  <a:lnTo>
                    <a:pt x="30" y="41"/>
                  </a:lnTo>
                  <a:lnTo>
                    <a:pt x="45" y="1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97" name="椭圆 16440"/>
            <p:cNvSpPr/>
            <p:nvPr/>
          </p:nvSpPr>
          <p:spPr>
            <a:xfrm>
              <a:off x="32" y="32"/>
              <a:ext cx="21" cy="21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298" name="任意多边形 16441"/>
            <p:cNvSpPr>
              <a:spLocks noEditPoints="1"/>
            </p:cNvSpPr>
            <p:nvPr/>
          </p:nvSpPr>
          <p:spPr>
            <a:xfrm>
              <a:off x="0" y="0"/>
              <a:ext cx="167" cy="167"/>
            </a:xfrm>
            <a:custGeom>
              <a:avLst/>
              <a:gdLst/>
              <a:ahLst/>
              <a:cxnLst/>
              <a:pathLst>
                <a:path w="89" h="89">
                  <a:moveTo>
                    <a:pt x="7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4"/>
                    <a:pt x="5" y="89"/>
                    <a:pt x="11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4" y="89"/>
                    <a:pt x="89" y="84"/>
                    <a:pt x="89" y="78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5"/>
                    <a:pt x="84" y="0"/>
                    <a:pt x="78" y="0"/>
                  </a:cubicBezTo>
                  <a:close/>
                  <a:moveTo>
                    <a:pt x="83" y="61"/>
                  </a:moveTo>
                  <a:cubicBezTo>
                    <a:pt x="83" y="64"/>
                    <a:pt x="81" y="67"/>
                    <a:pt x="78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8" y="67"/>
                    <a:pt x="6" y="64"/>
                    <a:pt x="6" y="6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8"/>
                    <a:pt x="8" y="6"/>
                    <a:pt x="11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81" y="6"/>
                    <a:pt x="83" y="8"/>
                    <a:pt x="83" y="11"/>
                  </a:cubicBezTo>
                  <a:lnTo>
                    <a:pt x="83" y="61"/>
                  </a:lnTo>
                  <a:close/>
                </a:path>
              </a:pathLst>
            </a:custGeom>
            <a:solidFill>
              <a:srgbClr val="6BC5D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99" name="矩形 16442"/>
          <p:cNvSpPr/>
          <p:nvPr/>
        </p:nvSpPr>
        <p:spPr>
          <a:xfrm>
            <a:off x="2195830" y="1923098"/>
            <a:ext cx="15113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LOGIN, REGISTRATION</a:t>
            </a:r>
            <a:endParaRPr lang="en-US" altLang="zh-CN" sz="1000" b="1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0300" name="矩形 16443"/>
          <p:cNvSpPr/>
          <p:nvPr/>
        </p:nvSpPr>
        <p:spPr>
          <a:xfrm>
            <a:off x="1752283" y="2786698"/>
            <a:ext cx="2024062" cy="245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sz="1000" b="1" dirty="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VIEW BOOKS</a:t>
            </a:r>
            <a:endParaRPr lang="en-US" sz="1000" b="1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0301" name="矩形 16444"/>
          <p:cNvSpPr/>
          <p:nvPr/>
        </p:nvSpPr>
        <p:spPr>
          <a:xfrm>
            <a:off x="2276475" y="3403600"/>
            <a:ext cx="1511300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sz="1000" b="1" dirty="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RESERVE OR BORROW BOOKS</a:t>
            </a:r>
            <a:endParaRPr lang="en-US" sz="1000" b="1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0302" name="矩形 16445"/>
          <p:cNvSpPr/>
          <p:nvPr/>
        </p:nvSpPr>
        <p:spPr>
          <a:xfrm>
            <a:off x="5356225" y="1995170"/>
            <a:ext cx="1587500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sz="1000" b="1" dirty="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VIEW BOOK DETAILS</a:t>
            </a:r>
            <a:endParaRPr lang="en-US" sz="1000" b="1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0303" name="矩形 16446"/>
          <p:cNvSpPr/>
          <p:nvPr/>
        </p:nvSpPr>
        <p:spPr>
          <a:xfrm>
            <a:off x="5356225" y="2758123"/>
            <a:ext cx="2024063" cy="245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sz="1000" b="1" dirty="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SEARCH BOOKS BY NAME</a:t>
            </a:r>
            <a:endParaRPr lang="en-US" sz="1000" b="1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0304" name="矩形 16447"/>
          <p:cNvSpPr/>
          <p:nvPr/>
        </p:nvSpPr>
        <p:spPr>
          <a:xfrm>
            <a:off x="5723890" y="3505200"/>
            <a:ext cx="1141730" cy="245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sz="1000" b="1" dirty="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LOGOUT</a:t>
            </a:r>
            <a:endParaRPr lang="en-US" sz="1000" b="1" dirty="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grpSp>
        <p:nvGrpSpPr>
          <p:cNvPr id="10305" name="组合 16448"/>
          <p:cNvGrpSpPr/>
          <p:nvPr/>
        </p:nvGrpSpPr>
        <p:grpSpPr>
          <a:xfrm>
            <a:off x="3817938" y="1274763"/>
            <a:ext cx="1508125" cy="3221037"/>
            <a:chOff x="0" y="0"/>
            <a:chExt cx="950" cy="2029"/>
          </a:xfrm>
        </p:grpSpPr>
        <p:sp>
          <p:nvSpPr>
            <p:cNvPr id="10306" name="任意多边形 16449"/>
            <p:cNvSpPr/>
            <p:nvPr/>
          </p:nvSpPr>
          <p:spPr>
            <a:xfrm>
              <a:off x="0" y="0"/>
              <a:ext cx="950" cy="2029"/>
            </a:xfrm>
            <a:custGeom>
              <a:avLst/>
              <a:gdLst/>
              <a:ahLst/>
              <a:cxnLst/>
              <a:pathLst>
                <a:path w="508" h="1085">
                  <a:moveTo>
                    <a:pt x="429" y="1085"/>
                  </a:moveTo>
                  <a:cubicBezTo>
                    <a:pt x="472" y="1085"/>
                    <a:pt x="507" y="1050"/>
                    <a:pt x="507" y="1006"/>
                  </a:cubicBezTo>
                  <a:cubicBezTo>
                    <a:pt x="508" y="79"/>
                    <a:pt x="508" y="79"/>
                    <a:pt x="508" y="79"/>
                  </a:cubicBezTo>
                  <a:cubicBezTo>
                    <a:pt x="508" y="36"/>
                    <a:pt x="472" y="0"/>
                    <a:pt x="42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36" y="0"/>
                    <a:pt x="1" y="36"/>
                    <a:pt x="1" y="79"/>
                  </a:cubicBezTo>
                  <a:cubicBezTo>
                    <a:pt x="0" y="1006"/>
                    <a:pt x="0" y="1006"/>
                    <a:pt x="0" y="1006"/>
                  </a:cubicBezTo>
                  <a:cubicBezTo>
                    <a:pt x="0" y="1050"/>
                    <a:pt x="36" y="1085"/>
                    <a:pt x="79" y="1085"/>
                  </a:cubicBezTo>
                  <a:cubicBezTo>
                    <a:pt x="429" y="1085"/>
                    <a:pt x="429" y="1085"/>
                    <a:pt x="429" y="1085"/>
                  </a:cubicBezTo>
                </a:path>
              </a:pathLst>
            </a:custGeom>
            <a:solidFill>
              <a:srgbClr val="F0364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07" name="任意多边形 16450"/>
            <p:cNvSpPr/>
            <p:nvPr/>
          </p:nvSpPr>
          <p:spPr>
            <a:xfrm>
              <a:off x="17" y="17"/>
              <a:ext cx="916" cy="1995"/>
            </a:xfrm>
            <a:custGeom>
              <a:avLst/>
              <a:gdLst/>
              <a:ahLst/>
              <a:cxnLst/>
              <a:pathLst>
                <a:path w="490" h="1067">
                  <a:moveTo>
                    <a:pt x="420" y="1067"/>
                  </a:moveTo>
                  <a:cubicBezTo>
                    <a:pt x="458" y="1067"/>
                    <a:pt x="490" y="1036"/>
                    <a:pt x="490" y="997"/>
                  </a:cubicBezTo>
                  <a:cubicBezTo>
                    <a:pt x="490" y="70"/>
                    <a:pt x="490" y="70"/>
                    <a:pt x="490" y="70"/>
                  </a:cubicBezTo>
                  <a:cubicBezTo>
                    <a:pt x="490" y="31"/>
                    <a:pt x="459" y="0"/>
                    <a:pt x="42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32" y="0"/>
                    <a:pt x="0" y="31"/>
                    <a:pt x="0" y="70"/>
                  </a:cubicBezTo>
                  <a:cubicBezTo>
                    <a:pt x="0" y="997"/>
                    <a:pt x="0" y="997"/>
                    <a:pt x="0" y="997"/>
                  </a:cubicBezTo>
                  <a:cubicBezTo>
                    <a:pt x="0" y="1036"/>
                    <a:pt x="31" y="1067"/>
                    <a:pt x="70" y="1067"/>
                  </a:cubicBezTo>
                  <a:cubicBezTo>
                    <a:pt x="420" y="1067"/>
                    <a:pt x="420" y="1067"/>
                    <a:pt x="420" y="1067"/>
                  </a:cubicBezTo>
                </a:path>
              </a:pathLst>
            </a:custGeom>
            <a:solidFill>
              <a:srgbClr val="FBFBFB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08" name="椭圆 16451"/>
            <p:cNvSpPr/>
            <p:nvPr/>
          </p:nvSpPr>
          <p:spPr>
            <a:xfrm>
              <a:off x="391" y="1790"/>
              <a:ext cx="168" cy="168"/>
            </a:xfrm>
            <a:prstGeom prst="ellipse">
              <a:avLst/>
            </a:prstGeom>
            <a:solidFill>
              <a:srgbClr val="C0C0C0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6453" name="矩形 16452" descr="20120802014555"/>
            <p:cNvSpPr/>
            <p:nvPr/>
          </p:nvSpPr>
          <p:spPr>
            <a:xfrm>
              <a:off x="71" y="290"/>
              <a:ext cx="808" cy="1432"/>
            </a:xfrm>
            <a:prstGeom prst="rect">
              <a:avLst/>
            </a:prstGeom>
            <a:blipFill rotWithShape="1">
              <a:blip r:embed="rId2"/>
              <a:stretch>
                <a:fillRect r="-193849"/>
              </a:stretch>
            </a:blipFill>
            <a:ln w="9525">
              <a:noFill/>
            </a:ln>
          </p:spPr>
          <p:txBody>
            <a:bodyPr/>
            <a:p>
              <a:pPr fontAlgn="base"/>
              <a:endParaRPr lang="zh-CN" altLang="en-US" strike="noStrike" noProof="1"/>
            </a:p>
          </p:txBody>
        </p:sp>
        <p:sp>
          <p:nvSpPr>
            <p:cNvPr id="10310" name="任意多边形 16453"/>
            <p:cNvSpPr/>
            <p:nvPr/>
          </p:nvSpPr>
          <p:spPr>
            <a:xfrm>
              <a:off x="395" y="172"/>
              <a:ext cx="161" cy="21"/>
            </a:xfrm>
            <a:custGeom>
              <a:avLst/>
              <a:gdLst/>
              <a:ahLst/>
              <a:cxnLst/>
              <a:pathLst>
                <a:path w="86" h="11">
                  <a:moveTo>
                    <a:pt x="7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3" y="0"/>
                    <a:pt x="86" y="3"/>
                    <a:pt x="86" y="6"/>
                  </a:cubicBezTo>
                  <a:cubicBezTo>
                    <a:pt x="86" y="9"/>
                    <a:pt x="83" y="11"/>
                    <a:pt x="79" y="11"/>
                  </a:cubicBezTo>
                  <a:lnTo>
                    <a:pt x="7" y="11"/>
                  </a:lnTo>
                  <a:close/>
                </a:path>
              </a:pathLst>
            </a:custGeom>
            <a:solidFill>
              <a:srgbClr val="232A3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11" name="矩形 16454"/>
            <p:cNvSpPr/>
            <p:nvPr/>
          </p:nvSpPr>
          <p:spPr>
            <a:xfrm>
              <a:off x="72" y="292"/>
              <a:ext cx="808" cy="1432"/>
            </a:xfrm>
            <a:prstGeom prst="rect">
              <a:avLst/>
            </a:prstGeom>
            <a:solidFill>
              <a:srgbClr val="232A34">
                <a:alpha val="79999"/>
              </a:srgbClr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10312" name="任意多边形 16455"/>
          <p:cNvSpPr/>
          <p:nvPr/>
        </p:nvSpPr>
        <p:spPr>
          <a:xfrm rot="5400000">
            <a:off x="4175125" y="2211388"/>
            <a:ext cx="792163" cy="792162"/>
          </a:xfrm>
          <a:custGeom>
            <a:avLst/>
            <a:gdLst/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58" y="10800"/>
                </a:moveTo>
                <a:cubicBezTo>
                  <a:pt x="1558" y="15904"/>
                  <a:pt x="5696" y="20042"/>
                  <a:pt x="10800" y="20042"/>
                </a:cubicBezTo>
                <a:cubicBezTo>
                  <a:pt x="15904" y="20042"/>
                  <a:pt x="20042" y="15904"/>
                  <a:pt x="20042" y="10800"/>
                </a:cubicBezTo>
                <a:cubicBezTo>
                  <a:pt x="20042" y="5696"/>
                  <a:pt x="15904" y="1558"/>
                  <a:pt x="10800" y="1558"/>
                </a:cubicBezTo>
                <a:cubicBezTo>
                  <a:pt x="5696" y="1558"/>
                  <a:pt x="1558" y="5696"/>
                  <a:pt x="1558" y="10800"/>
                </a:cubicBezTo>
                <a:close/>
              </a:path>
            </a:pathLst>
          </a:custGeom>
          <a:solidFill>
            <a:srgbClr val="F336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313" name="任意多边形 16456"/>
          <p:cNvSpPr/>
          <p:nvPr/>
        </p:nvSpPr>
        <p:spPr>
          <a:xfrm rot="2662149">
            <a:off x="4175125" y="2211388"/>
            <a:ext cx="792163" cy="792162"/>
          </a:xfrm>
          <a:custGeom>
            <a:avLst/>
            <a:gdLst/>
            <a:ahLst/>
            <a:cxnLst>
              <a:cxn ang="270">
                <a:pos x="10800" y="0"/>
              </a:cxn>
              <a:cxn ang="270">
                <a:pos x="3826" y="3641"/>
              </a:cxn>
              <a:cxn ang="270">
                <a:pos x="10800" y="1613"/>
              </a:cxn>
              <a:cxn ang="270">
                <a:pos x="17773" y="3641"/>
              </a:cxn>
            </a:cxnLst>
            <a:pathLst>
              <a:path w="21600" h="21600">
                <a:moveTo>
                  <a:pt x="4389" y="4219"/>
                </a:moveTo>
                <a:cubicBezTo>
                  <a:pt x="6045" y="2607"/>
                  <a:pt x="8306" y="1613"/>
                  <a:pt x="10800" y="1613"/>
                </a:cubicBezTo>
                <a:cubicBezTo>
                  <a:pt x="13294" y="1613"/>
                  <a:pt x="15555" y="2607"/>
                  <a:pt x="17211" y="4219"/>
                </a:cubicBezTo>
                <a:lnTo>
                  <a:pt x="18336" y="3063"/>
                </a:lnTo>
                <a:cubicBezTo>
                  <a:pt x="16390" y="1167"/>
                  <a:pt x="13732" y="-1"/>
                  <a:pt x="10800" y="-1"/>
                </a:cubicBezTo>
                <a:cubicBezTo>
                  <a:pt x="7868" y="-1"/>
                  <a:pt x="5210" y="1167"/>
                  <a:pt x="3264" y="306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314" name="矩形 16457"/>
          <p:cNvSpPr/>
          <p:nvPr/>
        </p:nvSpPr>
        <p:spPr>
          <a:xfrm>
            <a:off x="4259263" y="2451100"/>
            <a:ext cx="623887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600" b="1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75%</a:t>
            </a:r>
            <a:endParaRPr lang="en-US" altLang="zh-CN" sz="1600" b="1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0315" name="矩形 16458"/>
          <p:cNvSpPr/>
          <p:nvPr/>
        </p:nvSpPr>
        <p:spPr>
          <a:xfrm>
            <a:off x="3921125" y="3290888"/>
            <a:ext cx="12985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00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WHAT MAKES </a:t>
            </a:r>
            <a:r>
              <a:rPr lang="en-GB" altLang="en-US" sz="100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IT</a:t>
            </a:r>
            <a:r>
              <a:rPr lang="en-US" altLang="zh-CN" sz="100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 </a:t>
            </a:r>
            <a:r>
              <a:rPr lang="en-US" altLang="zh-CN" sz="1000" b="1">
                <a:solidFill>
                  <a:srgbClr val="F33644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DIFFERENT</a:t>
            </a:r>
            <a:r>
              <a:rPr lang="en-US" altLang="zh-CN" sz="1000">
                <a:solidFill>
                  <a:schemeClr val="bg1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!</a:t>
            </a:r>
            <a:endParaRPr lang="en-US" altLang="zh-CN" sz="1000">
              <a:solidFill>
                <a:schemeClr val="bg1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sp>
        <p:nvSpPr>
          <p:cNvPr id="10316" name="直接连接符 16459"/>
          <p:cNvSpPr/>
          <p:nvPr/>
        </p:nvSpPr>
        <p:spPr>
          <a:xfrm>
            <a:off x="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17" name="直接连接符 16460"/>
          <p:cNvSpPr/>
          <p:nvPr/>
        </p:nvSpPr>
        <p:spPr>
          <a:xfrm>
            <a:off x="565150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18" name="文本框 16461"/>
          <p:cNvSpPr txBox="1"/>
          <p:nvPr/>
        </p:nvSpPr>
        <p:spPr>
          <a:xfrm>
            <a:off x="3253582" y="315913"/>
            <a:ext cx="263842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GB" altLang="en-US" sz="1600" b="1">
                <a:solidFill>
                  <a:srgbClr val="232A34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CUSTOMER </a:t>
            </a:r>
            <a:r>
              <a:rPr lang="en-US" altLang="zh-CN" sz="1600" b="1">
                <a:solidFill>
                  <a:srgbClr val="232A34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WORKFLOW</a:t>
            </a:r>
            <a:endParaRPr lang="en-US" altLang="zh-CN" sz="1600" b="1">
              <a:solidFill>
                <a:srgbClr val="232A34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314" name="矩形 19457"/>
          <p:cNvSpPr/>
          <p:nvPr/>
        </p:nvSpPr>
        <p:spPr>
          <a:xfrm>
            <a:off x="3708400" y="1344613"/>
            <a:ext cx="5435600" cy="2449512"/>
          </a:xfrm>
          <a:prstGeom prst="rect">
            <a:avLst/>
          </a:prstGeom>
          <a:solidFill>
            <a:srgbClr val="232A34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459" name="矩形 19458" descr="InstructionalTechnology"/>
          <p:cNvSpPr/>
          <p:nvPr/>
        </p:nvSpPr>
        <p:spPr>
          <a:xfrm>
            <a:off x="0" y="1344606"/>
            <a:ext cx="3708400" cy="2449519"/>
          </a:xfrm>
          <a:prstGeom prst="rect">
            <a:avLst/>
          </a:prstGeom>
          <a:blipFill rotWithShape="1">
            <a:blip r:embed="rId2"/>
            <a:stretch>
              <a:fillRect b="-13560"/>
            </a:stretch>
          </a:blipFill>
          <a:ln w="9525">
            <a:noFill/>
          </a:ln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13316" name="矩形 19459"/>
          <p:cNvSpPr/>
          <p:nvPr/>
        </p:nvSpPr>
        <p:spPr>
          <a:xfrm>
            <a:off x="0" y="1344613"/>
            <a:ext cx="3733800" cy="2449512"/>
          </a:xfrm>
          <a:prstGeom prst="rect">
            <a:avLst/>
          </a:prstGeom>
          <a:solidFill>
            <a:srgbClr val="232A34">
              <a:alpha val="79999"/>
            </a:srgbClr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317" name="任意多边形 19460"/>
          <p:cNvSpPr/>
          <p:nvPr/>
        </p:nvSpPr>
        <p:spPr>
          <a:xfrm>
            <a:off x="1677988" y="2162175"/>
            <a:ext cx="311150" cy="342900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6BC5D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18" name="任意多边形 19461"/>
          <p:cNvSpPr/>
          <p:nvPr/>
        </p:nvSpPr>
        <p:spPr>
          <a:xfrm>
            <a:off x="1835150" y="2068513"/>
            <a:ext cx="904875" cy="1003300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F0364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19" name="矩形 19462"/>
          <p:cNvSpPr/>
          <p:nvPr/>
        </p:nvSpPr>
        <p:spPr>
          <a:xfrm>
            <a:off x="2092325" y="2363788"/>
            <a:ext cx="396875" cy="4270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02</a:t>
            </a:r>
            <a:endParaRPr lang="en-US" altLang="zh-CN" sz="280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320" name="文本框 19463"/>
          <p:cNvSpPr txBox="1"/>
          <p:nvPr/>
        </p:nvSpPr>
        <p:spPr>
          <a:xfrm>
            <a:off x="4140200" y="2089150"/>
            <a:ext cx="187515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en-US" altLang="zh-CN" sz="1200" b="1">
                <a:solidFill>
                  <a:schemeClr val="bg1"/>
                </a:solidFill>
                <a:ea typeface="Microsoft YaHei" panose="020B0503020204020204" pitchFamily="2" charset="-122"/>
                <a:sym typeface="+mn-ea"/>
              </a:rPr>
              <a:t>Tools and technologies</a:t>
            </a:r>
            <a:endParaRPr lang="en-US" altLang="zh-CN" sz="1000">
              <a:solidFill>
                <a:srgbClr val="F33644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  <p:sp>
        <p:nvSpPr>
          <p:cNvPr id="13321" name="任意多边形 19464"/>
          <p:cNvSpPr/>
          <p:nvPr/>
        </p:nvSpPr>
        <p:spPr>
          <a:xfrm>
            <a:off x="2627313" y="2570163"/>
            <a:ext cx="428625" cy="473075"/>
          </a:xfrm>
          <a:custGeom>
            <a:avLst/>
            <a:gdLst/>
            <a:ahLst/>
            <a:cxnLst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rgbClr val="6BC5D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3322" name="矩形 19465"/>
          <p:cNvSpPr/>
          <p:nvPr/>
        </p:nvSpPr>
        <p:spPr>
          <a:xfrm>
            <a:off x="4140200" y="2544763"/>
            <a:ext cx="3384550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x-none" sz="800" dirty="0">
                <a:solidFill>
                  <a:srgbClr val="EAEAEA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I have </a:t>
            </a:r>
            <a:r>
              <a:rPr lang="en-US" sz="800" dirty="0">
                <a:solidFill>
                  <a:srgbClr val="EAEAEA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spring boot framework for the backend and react for the forntend mainly. In the later part we will see more about it</a:t>
            </a:r>
            <a:endParaRPr lang="zh-CN" altLang="en-US" sz="800" dirty="0">
              <a:solidFill>
                <a:srgbClr val="EAEAEA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grpSp>
        <p:nvGrpSpPr>
          <p:cNvPr id="13323" name="组合 19466"/>
          <p:cNvGrpSpPr/>
          <p:nvPr/>
        </p:nvGrpSpPr>
        <p:grpSpPr>
          <a:xfrm>
            <a:off x="2754313" y="2716213"/>
            <a:ext cx="211137" cy="193675"/>
            <a:chOff x="0" y="0"/>
            <a:chExt cx="133" cy="122"/>
          </a:xfrm>
        </p:grpSpPr>
        <p:sp>
          <p:nvSpPr>
            <p:cNvPr id="13324" name="任意多边形 19467"/>
            <p:cNvSpPr>
              <a:spLocks noEditPoints="1"/>
            </p:cNvSpPr>
            <p:nvPr/>
          </p:nvSpPr>
          <p:spPr>
            <a:xfrm>
              <a:off x="0" y="0"/>
              <a:ext cx="133" cy="122"/>
            </a:xfrm>
            <a:custGeom>
              <a:avLst/>
              <a:gdLst/>
              <a:ahLst/>
              <a:cxnLst/>
              <a:pathLst>
                <a:path w="133" h="122">
                  <a:moveTo>
                    <a:pt x="113" y="43"/>
                  </a:moveTo>
                  <a:lnTo>
                    <a:pt x="113" y="0"/>
                  </a:lnTo>
                  <a:lnTo>
                    <a:pt x="0" y="0"/>
                  </a:lnTo>
                  <a:lnTo>
                    <a:pt x="0" y="93"/>
                  </a:lnTo>
                  <a:lnTo>
                    <a:pt x="27" y="93"/>
                  </a:lnTo>
                  <a:lnTo>
                    <a:pt x="27" y="122"/>
                  </a:lnTo>
                  <a:lnTo>
                    <a:pt x="62" y="93"/>
                  </a:lnTo>
                  <a:lnTo>
                    <a:pt x="64" y="93"/>
                  </a:lnTo>
                  <a:lnTo>
                    <a:pt x="64" y="111"/>
                  </a:lnTo>
                  <a:lnTo>
                    <a:pt x="67" y="111"/>
                  </a:lnTo>
                  <a:lnTo>
                    <a:pt x="133" y="111"/>
                  </a:lnTo>
                  <a:lnTo>
                    <a:pt x="133" y="48"/>
                  </a:lnTo>
                  <a:lnTo>
                    <a:pt x="133" y="43"/>
                  </a:lnTo>
                  <a:lnTo>
                    <a:pt x="113" y="43"/>
                  </a:lnTo>
                  <a:close/>
                  <a:moveTo>
                    <a:pt x="57" y="80"/>
                  </a:moveTo>
                  <a:lnTo>
                    <a:pt x="39" y="96"/>
                  </a:lnTo>
                  <a:lnTo>
                    <a:pt x="39" y="80"/>
                  </a:lnTo>
                  <a:lnTo>
                    <a:pt x="11" y="80"/>
                  </a:lnTo>
                  <a:lnTo>
                    <a:pt x="11" y="11"/>
                  </a:lnTo>
                  <a:lnTo>
                    <a:pt x="101" y="11"/>
                  </a:lnTo>
                  <a:lnTo>
                    <a:pt x="101" y="43"/>
                  </a:lnTo>
                  <a:lnTo>
                    <a:pt x="64" y="43"/>
                  </a:lnTo>
                  <a:lnTo>
                    <a:pt x="64" y="80"/>
                  </a:lnTo>
                  <a:lnTo>
                    <a:pt x="57" y="80"/>
                  </a:lnTo>
                  <a:close/>
                  <a:moveTo>
                    <a:pt x="121" y="100"/>
                  </a:moveTo>
                  <a:lnTo>
                    <a:pt x="75" y="100"/>
                  </a:lnTo>
                  <a:lnTo>
                    <a:pt x="75" y="54"/>
                  </a:lnTo>
                  <a:lnTo>
                    <a:pt x="121" y="54"/>
                  </a:lnTo>
                  <a:lnTo>
                    <a:pt x="121" y="1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3325" name="矩形 19468"/>
            <p:cNvSpPr/>
            <p:nvPr/>
          </p:nvSpPr>
          <p:spPr>
            <a:xfrm>
              <a:off x="85" y="71"/>
              <a:ext cx="10" cy="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3326" name="矩形 19469"/>
            <p:cNvSpPr/>
            <p:nvPr/>
          </p:nvSpPr>
          <p:spPr>
            <a:xfrm>
              <a:off x="100" y="71"/>
              <a:ext cx="11" cy="1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482" name="矩形 20481"/>
          <p:cNvSpPr/>
          <p:nvPr/>
        </p:nvSpPr>
        <p:spPr>
          <a:xfrm>
            <a:off x="1350956" y="1246181"/>
            <a:ext cx="1582744" cy="1582744"/>
          </a:xfrm>
          <a:prstGeom prst="rect">
            <a:avLst/>
          </a:prstGeom>
          <a:blipFill rotWithShape="1">
            <a:blip r:embed="rId2"/>
            <a:stretch>
              <a:fillRect r="-503"/>
            </a:stretch>
          </a:blipFill>
          <a:ln w="9525">
            <a:noFill/>
          </a:ln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14339" name="矩形 20482"/>
          <p:cNvSpPr/>
          <p:nvPr/>
        </p:nvSpPr>
        <p:spPr>
          <a:xfrm>
            <a:off x="2998153" y="1245553"/>
            <a:ext cx="1582737" cy="1582737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484" name="矩形 20483"/>
          <p:cNvSpPr/>
          <p:nvPr/>
        </p:nvSpPr>
        <p:spPr>
          <a:xfrm>
            <a:off x="4587875" y="1246181"/>
            <a:ext cx="1584325" cy="1582744"/>
          </a:xfrm>
          <a:prstGeom prst="rect">
            <a:avLst/>
          </a:prstGeom>
          <a:blipFill rotWithShape="1">
            <a:blip r:embed="rId4"/>
            <a:stretch>
              <a:fillRect b="-455"/>
            </a:stretch>
          </a:blipFill>
          <a:ln w="9525">
            <a:noFill/>
          </a:ln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14341" name="矩形 20484"/>
          <p:cNvSpPr/>
          <p:nvPr/>
        </p:nvSpPr>
        <p:spPr>
          <a:xfrm>
            <a:off x="6207125" y="1246188"/>
            <a:ext cx="1582738" cy="1582737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342" name="矩形 20485"/>
          <p:cNvSpPr/>
          <p:nvPr/>
        </p:nvSpPr>
        <p:spPr>
          <a:xfrm>
            <a:off x="1350963" y="2860675"/>
            <a:ext cx="1582737" cy="1582738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487" name="矩形 20486"/>
          <p:cNvSpPr/>
          <p:nvPr/>
        </p:nvSpPr>
        <p:spPr>
          <a:xfrm>
            <a:off x="2970206" y="2860675"/>
            <a:ext cx="1582744" cy="1582737"/>
          </a:xfrm>
          <a:prstGeom prst="rect">
            <a:avLst/>
          </a:prstGeom>
          <a:blipFill rotWithShape="1">
            <a:blip r:embed="rId7"/>
            <a:stretch>
              <a:fillRect r="-207"/>
            </a:stretch>
          </a:blipFill>
          <a:ln w="9525">
            <a:noFill/>
          </a:ln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14344" name="矩形 20487"/>
          <p:cNvSpPr/>
          <p:nvPr/>
        </p:nvSpPr>
        <p:spPr>
          <a:xfrm>
            <a:off x="4587875" y="2860675"/>
            <a:ext cx="1584325" cy="1582738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489" name="矩形 20488"/>
          <p:cNvSpPr/>
          <p:nvPr/>
        </p:nvSpPr>
        <p:spPr>
          <a:xfrm>
            <a:off x="6207125" y="2860675"/>
            <a:ext cx="1582737" cy="1582737"/>
          </a:xfrm>
          <a:prstGeom prst="rect">
            <a:avLst/>
          </a:prstGeom>
          <a:blipFill rotWithShape="1">
            <a:blip r:embed="rId9"/>
            <a:stretch>
              <a:fillRect r="-503"/>
            </a:stretch>
          </a:blipFill>
          <a:ln w="9525">
            <a:noFill/>
          </a:ln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14359" name="直接连接符 20502"/>
          <p:cNvSpPr/>
          <p:nvPr/>
        </p:nvSpPr>
        <p:spPr>
          <a:xfrm>
            <a:off x="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60" name="直接连接符 20503"/>
          <p:cNvSpPr/>
          <p:nvPr/>
        </p:nvSpPr>
        <p:spPr>
          <a:xfrm>
            <a:off x="565150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61" name="文本框 20504"/>
          <p:cNvSpPr txBox="1"/>
          <p:nvPr/>
        </p:nvSpPr>
        <p:spPr>
          <a:xfrm>
            <a:off x="3358992" y="315913"/>
            <a:ext cx="242760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1600" b="1">
                <a:solidFill>
                  <a:srgbClr val="232A34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TECHNOLOGIES USED</a:t>
            </a:r>
            <a:endParaRPr lang="en-US" altLang="zh-CN" sz="1600" b="1">
              <a:solidFill>
                <a:srgbClr val="232A34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r="-64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746" name="矩形 31745" descr="33"/>
          <p:cNvSpPr/>
          <p:nvPr/>
        </p:nvSpPr>
        <p:spPr>
          <a:xfrm>
            <a:off x="0" y="0"/>
            <a:ext cx="9144000" cy="3362325"/>
          </a:xfrm>
          <a:prstGeom prst="rect">
            <a:avLst/>
          </a:prstGeom>
          <a:blipFill rotWithShape="1">
            <a:blip r:embed="rId2"/>
            <a:stretch>
              <a:fillRect b="-1133"/>
            </a:stretch>
          </a:blipFill>
          <a:ln w="9525">
            <a:noFill/>
          </a:ln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25603" name="矩形 31746"/>
          <p:cNvSpPr/>
          <p:nvPr/>
        </p:nvSpPr>
        <p:spPr>
          <a:xfrm>
            <a:off x="0" y="0"/>
            <a:ext cx="9144000" cy="3362325"/>
          </a:xfrm>
          <a:prstGeom prst="rect">
            <a:avLst/>
          </a:prstGeom>
          <a:solidFill>
            <a:srgbClr val="232A34">
              <a:alpha val="89999"/>
            </a:srgbClr>
          </a:solidFill>
          <a:ln w="9525">
            <a:noFill/>
          </a:ln>
        </p:spPr>
        <p:txBody>
          <a:bodyPr wrap="none" anchor="ctr"/>
          <a:p>
            <a:pPr algn="ctr"/>
            <a:endParaRPr lang="zh-C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604" name="文本框 31747"/>
          <p:cNvSpPr txBox="1"/>
          <p:nvPr/>
        </p:nvSpPr>
        <p:spPr>
          <a:xfrm>
            <a:off x="1004888" y="3795713"/>
            <a:ext cx="7132637" cy="8896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30000"/>
              </a:lnSpc>
            </a:pPr>
            <a:r>
              <a:rPr sz="800" dirty="0">
                <a:solidFill>
                  <a:srgbClr val="808080"/>
                </a:solidFill>
                <a:latin typeface="Microsoft YaHei" panose="020B0503020204020204" pitchFamily="2" charset="-122"/>
                <a:ea typeface="Microsoft YaHei" panose="020B0503020204020204" pitchFamily="2" charset="-122"/>
              </a:rPr>
              <a:t>Google Chrome is a popular web browser known for its speed and efficiency.VS Code is a versatile and free source code editor developed by Microsoft.IntelliJ IDEA is a widely respected integrated development environment (IDE) for Java and other JVM-based languages. It provides smart coding assistance, a rich set of tools, and strong support for Java and web development projects. Postman is a popular API testing and development tool that simplifies the process of working with APIs.XAMPP is a cross-platform, open-source software stack that simplifies local web development. </a:t>
            </a:r>
            <a:endParaRPr sz="800" dirty="0">
              <a:solidFill>
                <a:srgbClr val="808080"/>
              </a:solidFill>
              <a:latin typeface="Microsoft YaHei" panose="020B0503020204020204" pitchFamily="2" charset="-122"/>
              <a:ea typeface="Microsoft YaHei" panose="020B0503020204020204" pitchFamily="2" charset="-122"/>
            </a:endParaRPr>
          </a:p>
        </p:txBody>
      </p:sp>
      <p:pic>
        <p:nvPicPr>
          <p:cNvPr id="25605" name="图片 31748" descr="C:\Users\BJIT\Downloads\picture\chorm.pngchorm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8525" y="1144588"/>
            <a:ext cx="561975" cy="561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9" name="图片 31752" descr="C:\Users\BJIT\Downloads\picture\vs.jpgv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21510" y="2282825"/>
            <a:ext cx="561975" cy="561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0" name="图片 31753" descr="C:\Users\BJIT\Downloads\picture\postman.pngpostman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88753" y="1144588"/>
            <a:ext cx="561975" cy="561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1" name="图片 31754" descr="C:\Users\BJIT\Downloads\picture\xampp.pngxamp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51183" y="2210753"/>
            <a:ext cx="561975" cy="56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12" name="文本框 31755"/>
          <p:cNvSpPr txBox="1"/>
          <p:nvPr/>
        </p:nvSpPr>
        <p:spPr>
          <a:xfrm>
            <a:off x="1539875" y="1303338"/>
            <a:ext cx="1078865" cy="245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GB" altLang="en-US" sz="1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Google Chrome</a:t>
            </a:r>
            <a:endParaRPr lang="en-GB" altLang="en-US" sz="1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613" name="文本框 31756"/>
          <p:cNvSpPr txBox="1"/>
          <p:nvPr/>
        </p:nvSpPr>
        <p:spPr>
          <a:xfrm>
            <a:off x="2483485" y="2441575"/>
            <a:ext cx="669290" cy="245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GB" altLang="en-US" sz="1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Vs Code</a:t>
            </a:r>
            <a:endParaRPr lang="en-GB" altLang="en-US" sz="1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614" name="文本框 31757"/>
          <p:cNvSpPr txBox="1"/>
          <p:nvPr/>
        </p:nvSpPr>
        <p:spPr>
          <a:xfrm>
            <a:off x="4643438" y="1303338"/>
            <a:ext cx="683895" cy="245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GB" altLang="en-US" sz="1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Postman</a:t>
            </a:r>
            <a:endParaRPr lang="en-GB" altLang="en-US" sz="1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616" name="文本框 31759"/>
          <p:cNvSpPr txBox="1"/>
          <p:nvPr/>
        </p:nvSpPr>
        <p:spPr>
          <a:xfrm>
            <a:off x="7079933" y="1303338"/>
            <a:ext cx="725805" cy="245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GB" altLang="en-US" sz="1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Intelij IDE</a:t>
            </a:r>
            <a:endParaRPr lang="en-GB" altLang="en-US" sz="1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618" name="文本框 31761"/>
          <p:cNvSpPr txBox="1"/>
          <p:nvPr/>
        </p:nvSpPr>
        <p:spPr>
          <a:xfrm>
            <a:off x="6267768" y="2354263"/>
            <a:ext cx="584835" cy="2451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GB" altLang="en-US" sz="1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Xampp</a:t>
            </a:r>
            <a:endParaRPr lang="en-GB" altLang="en-US" sz="1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5620" name="图片 31763" descr="C:\Users\BJIT\Downloads\picture\intellij.jpgintellij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443663" y="1130935"/>
            <a:ext cx="561975" cy="56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21" name="直接连接符 31764"/>
          <p:cNvSpPr/>
          <p:nvPr/>
        </p:nvSpPr>
        <p:spPr>
          <a:xfrm>
            <a:off x="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22" name="直接连接符 31765"/>
          <p:cNvSpPr/>
          <p:nvPr/>
        </p:nvSpPr>
        <p:spPr>
          <a:xfrm>
            <a:off x="5651500" y="474663"/>
            <a:ext cx="3492500" cy="0"/>
          </a:xfrm>
          <a:prstGeom prst="line">
            <a:avLst/>
          </a:prstGeom>
          <a:ln w="9525" cap="flat" cmpd="sng">
            <a:solidFill>
              <a:srgbClr val="F3364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23" name="文本框 31766"/>
          <p:cNvSpPr txBox="1"/>
          <p:nvPr/>
        </p:nvSpPr>
        <p:spPr>
          <a:xfrm>
            <a:off x="4185127" y="315913"/>
            <a:ext cx="77533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GB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2" charset="-122"/>
              </a:rPr>
              <a:t>Tools</a:t>
            </a:r>
            <a:endParaRPr lang="en-GB" altLang="en-US" sz="18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3368</Words>
  <Application>WPS Presentation</Application>
  <PresentationFormat>自定义</PresentationFormat>
  <Paragraphs>214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SimSun</vt:lpstr>
      <vt:lpstr>Wingdings</vt:lpstr>
      <vt:lpstr>Microsoft YaHei</vt:lpstr>
      <vt:lpstr>Arial Unicode MS</vt:lpstr>
      <vt:lpstr>Calibri</vt:lpstr>
      <vt:lpstr>Default design 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X-DOG</dc:creator>
  <cp:lastModifiedBy>BJIT</cp:lastModifiedBy>
  <cp:revision>70</cp:revision>
  <dcterms:created xsi:type="dcterms:W3CDTF">2015-03-26T10:14:00Z</dcterms:created>
  <dcterms:modified xsi:type="dcterms:W3CDTF">2023-10-25T04:31:40Z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1033-12.2.0.13266</vt:lpwstr>
  </property>
  <property fmtid="{D5CDD505-2E9C-101B-9397-08002B2CF9AE}" pid="3" name="ICV">
    <vt:lpwstr>31EEAEC072224B62991731CE0CDAFB98_11</vt:lpwstr>
  </property>
</Properties>
</file>